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04" d="100"/>
          <a:sy n="104" d="100"/>
        </p:scale>
        <p:origin x="-2268" y="-11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3.JP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-7878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2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0" y="476672"/>
            <a:ext cx="9131320" cy="637075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71" name="Picture 3" descr="E:\!!!!!!!ОММиОППМ\по прогнозу\осад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573" y="504195"/>
            <a:ext cx="3101427" cy="21799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5" y="503550"/>
            <a:ext cx="3085268" cy="219952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415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FFFF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825575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84052"/>
              </p:ext>
            </p:extLst>
          </p:nvPr>
        </p:nvGraphicFramePr>
        <p:xfrm>
          <a:off x="6312428" y="6178589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4" name="TextBox 203"/>
          <p:cNvSpPr txBox="1"/>
          <p:nvPr/>
        </p:nvSpPr>
        <p:spPr>
          <a:xfrm>
            <a:off x="6372200" y="504195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123" y="1343411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6" name="TextBox 205"/>
          <p:cNvSpPr txBox="1"/>
          <p:nvPr/>
        </p:nvSpPr>
        <p:spPr>
          <a:xfrm>
            <a:off x="-36512" y="487843"/>
            <a:ext cx="3114285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93" y="503551"/>
            <a:ext cx="2928733" cy="2180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5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67544" y="199362"/>
            <a:ext cx="6048672" cy="6166985"/>
            <a:chOff x="1890470" y="778110"/>
            <a:chExt cx="3807024" cy="575725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843107" y="778110"/>
              <a:ext cx="2446103" cy="5641740"/>
              <a:chOff x="2835156" y="778110"/>
              <a:chExt cx="2446103" cy="5641740"/>
            </a:xfrm>
          </p:grpSpPr>
          <p:sp>
            <p:nvSpPr>
              <p:cNvPr id="486" name="Полилиния 485"/>
              <p:cNvSpPr/>
              <p:nvPr/>
            </p:nvSpPr>
            <p:spPr>
              <a:xfrm>
                <a:off x="2835156" y="778110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>
              <a:xfrm>
                <a:off x="2839629" y="783104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27" name="Rectangle 8"/>
            <p:cNvSpPr>
              <a:spLocks noChangeArrowheads="1"/>
            </p:cNvSpPr>
            <p:nvPr/>
          </p:nvSpPr>
          <p:spPr bwMode="auto">
            <a:xfrm>
              <a:off x="3845730" y="5659685"/>
              <a:ext cx="393246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</a:t>
              </a:r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4236945" y="5672432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0" name="Rectangle 8"/>
            <p:cNvSpPr>
              <a:spLocks noChangeArrowheads="1"/>
            </p:cNvSpPr>
            <p:nvPr/>
          </p:nvSpPr>
          <p:spPr bwMode="auto">
            <a:xfrm>
              <a:off x="2308180" y="3621315"/>
              <a:ext cx="491029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Туапсе</a:t>
              </a:r>
            </a:p>
          </p:txBody>
        </p:sp>
        <p:sp>
          <p:nvSpPr>
            <p:cNvPr id="531" name="Овал 530"/>
            <p:cNvSpPr/>
            <p:nvPr/>
          </p:nvSpPr>
          <p:spPr>
            <a:xfrm>
              <a:off x="2968867" y="3488034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2" name="Овал 531"/>
            <p:cNvSpPr/>
            <p:nvPr/>
          </p:nvSpPr>
          <p:spPr>
            <a:xfrm>
              <a:off x="3351717" y="2741885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4" name="Прямоугольник 533"/>
            <p:cNvSpPr/>
            <p:nvPr/>
          </p:nvSpPr>
          <p:spPr>
            <a:xfrm>
              <a:off x="3485259" y="2633122"/>
              <a:ext cx="942725" cy="197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1851 км - 100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5" name="Овал 534"/>
            <p:cNvSpPr/>
            <p:nvPr/>
          </p:nvSpPr>
          <p:spPr>
            <a:xfrm>
              <a:off x="3271479" y="286070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6" name="Прямоугольник 535"/>
            <p:cNvSpPr/>
            <p:nvPr/>
          </p:nvSpPr>
          <p:spPr>
            <a:xfrm>
              <a:off x="3412342" y="2830138"/>
              <a:ext cx="899909" cy="17213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1852 км - 27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7" name="Овал 536"/>
            <p:cNvSpPr/>
            <p:nvPr/>
          </p:nvSpPr>
          <p:spPr>
            <a:xfrm>
              <a:off x="3138067" y="300226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8" name="Прямоугольник 537"/>
            <p:cNvSpPr/>
            <p:nvPr/>
          </p:nvSpPr>
          <p:spPr>
            <a:xfrm>
              <a:off x="3220240" y="3002269"/>
              <a:ext cx="987068" cy="1648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1863 км - 150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Овал 538"/>
            <p:cNvSpPr/>
            <p:nvPr/>
          </p:nvSpPr>
          <p:spPr>
            <a:xfrm>
              <a:off x="3138067" y="3167080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0" name="Прямоугольник 539"/>
            <p:cNvSpPr/>
            <p:nvPr/>
          </p:nvSpPr>
          <p:spPr>
            <a:xfrm>
              <a:off x="3213373" y="3219874"/>
              <a:ext cx="921017" cy="1456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1871 км - 46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1" name="Овал 540"/>
            <p:cNvSpPr/>
            <p:nvPr/>
          </p:nvSpPr>
          <p:spPr>
            <a:xfrm>
              <a:off x="3045025" y="3365523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2199527" y="3167081"/>
              <a:ext cx="883152" cy="15638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1878 км - 50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Овал 542"/>
            <p:cNvSpPr/>
            <p:nvPr/>
          </p:nvSpPr>
          <p:spPr>
            <a:xfrm>
              <a:off x="2893560" y="366177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4" name="Прямоугольник 543"/>
            <p:cNvSpPr/>
            <p:nvPr/>
          </p:nvSpPr>
          <p:spPr>
            <a:xfrm>
              <a:off x="1890470" y="3323470"/>
              <a:ext cx="1031105" cy="1645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1881 км – 34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5" name="Прямоугольник 544"/>
            <p:cNvSpPr/>
            <p:nvPr/>
          </p:nvSpPr>
          <p:spPr>
            <a:xfrm>
              <a:off x="3060484" y="3636416"/>
              <a:ext cx="995487" cy="1387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1883 км – 43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6" name="Овал 545"/>
            <p:cNvSpPr/>
            <p:nvPr/>
          </p:nvSpPr>
          <p:spPr>
            <a:xfrm>
              <a:off x="2810098" y="3573690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7" name="Овал 546"/>
            <p:cNvSpPr/>
            <p:nvPr/>
          </p:nvSpPr>
          <p:spPr>
            <a:xfrm>
              <a:off x="3400849" y="4457241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8" name="Прямоугольник 547"/>
            <p:cNvSpPr/>
            <p:nvPr/>
          </p:nvSpPr>
          <p:spPr>
            <a:xfrm>
              <a:off x="3521690" y="4335040"/>
              <a:ext cx="1050310" cy="1698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1908 км – 1400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9" name="Прямоугольник 548"/>
            <p:cNvSpPr/>
            <p:nvPr/>
          </p:nvSpPr>
          <p:spPr>
            <a:xfrm>
              <a:off x="3650296" y="6113220"/>
              <a:ext cx="963108" cy="1704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1995 км –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Овал 549"/>
            <p:cNvSpPr/>
            <p:nvPr/>
          </p:nvSpPr>
          <p:spPr>
            <a:xfrm>
              <a:off x="4613404" y="631928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1" name="Прямоугольник 550"/>
            <p:cNvSpPr/>
            <p:nvPr/>
          </p:nvSpPr>
          <p:spPr>
            <a:xfrm>
              <a:off x="3559601" y="6373214"/>
              <a:ext cx="992739" cy="1621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1994 км – 450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Овал 551"/>
            <p:cNvSpPr/>
            <p:nvPr/>
          </p:nvSpPr>
          <p:spPr>
            <a:xfrm>
              <a:off x="4651058" y="622304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3" name="Овал 552"/>
            <p:cNvSpPr/>
            <p:nvPr/>
          </p:nvSpPr>
          <p:spPr>
            <a:xfrm>
              <a:off x="5156123" y="5349001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4" name="Rectangle 8"/>
            <p:cNvSpPr>
              <a:spLocks noChangeArrowheads="1"/>
            </p:cNvSpPr>
            <p:nvPr/>
          </p:nvSpPr>
          <p:spPr bwMode="auto">
            <a:xfrm>
              <a:off x="4865025" y="5373216"/>
              <a:ext cx="832469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Красная Поляна</a:t>
              </a:r>
            </a:p>
          </p:txBody>
        </p:sp>
        <p:sp>
          <p:nvSpPr>
            <p:cNvPr id="555" name="Овал 554"/>
            <p:cNvSpPr/>
            <p:nvPr/>
          </p:nvSpPr>
          <p:spPr>
            <a:xfrm>
              <a:off x="4734387" y="5552784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6" name="Rectangle 8"/>
            <p:cNvSpPr>
              <a:spLocks noChangeArrowheads="1"/>
            </p:cNvSpPr>
            <p:nvPr/>
          </p:nvSpPr>
          <p:spPr bwMode="auto">
            <a:xfrm>
              <a:off x="4818948" y="5572137"/>
              <a:ext cx="412482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Кепша</a:t>
              </a:r>
              <a:endPara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46495" y="5241049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09202" y="5241048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36675" y="621227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37724" y="6389424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34384" y="617042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28855" y="634082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63754" y="6542481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92575" y="6543883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36675" y="5957799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41482" y="5933083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93338" y="5533272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00507" y="558383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0163" y="554906"/>
            <a:ext cx="3360545" cy="237096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газо-, водо-, нефтепроводов; перекрытием автомобильных и железных дорог; разрушением мостовых переходов; повреждением объектов инфраструктуры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жизнеобеспечения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 – обвально-осыпные процессы, сход оползней, просадка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грунта.</a:t>
            </a:r>
            <a:endParaRPr lang="ru-RU" b="1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4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113183" y="2560320"/>
            <a:ext cx="4778734" cy="3625795"/>
            <a:chOff x="1113183" y="2560320"/>
            <a:chExt cx="4778734" cy="3625795"/>
          </a:xfrm>
        </p:grpSpPr>
        <p:sp>
          <p:nvSpPr>
            <p:cNvPr id="9" name="Полилиния 8"/>
            <p:cNvSpPr/>
            <p:nvPr/>
          </p:nvSpPr>
          <p:spPr>
            <a:xfrm>
              <a:off x="1113183" y="2560320"/>
              <a:ext cx="3681454" cy="3625795"/>
            </a:xfrm>
            <a:custGeom>
              <a:avLst/>
              <a:gdLst>
                <a:gd name="connsiteX0" fmla="*/ 0 w 3681454"/>
                <a:gd name="connsiteY0" fmla="*/ 0 h 3625795"/>
                <a:gd name="connsiteX1" fmla="*/ 31805 w 3681454"/>
                <a:gd name="connsiteY1" fmla="*/ 39757 h 3625795"/>
                <a:gd name="connsiteX2" fmla="*/ 55659 w 3681454"/>
                <a:gd name="connsiteY2" fmla="*/ 55659 h 3625795"/>
                <a:gd name="connsiteX3" fmla="*/ 95415 w 3681454"/>
                <a:gd name="connsiteY3" fmla="*/ 87464 h 3625795"/>
                <a:gd name="connsiteX4" fmla="*/ 151074 w 3681454"/>
                <a:gd name="connsiteY4" fmla="*/ 79513 h 3625795"/>
                <a:gd name="connsiteX5" fmla="*/ 143123 w 3681454"/>
                <a:gd name="connsiteY5" fmla="*/ 103367 h 3625795"/>
                <a:gd name="connsiteX6" fmla="*/ 127220 w 3681454"/>
                <a:gd name="connsiteY6" fmla="*/ 127221 h 3625795"/>
                <a:gd name="connsiteX7" fmla="*/ 135172 w 3681454"/>
                <a:gd name="connsiteY7" fmla="*/ 222637 h 3625795"/>
                <a:gd name="connsiteX8" fmla="*/ 159026 w 3681454"/>
                <a:gd name="connsiteY8" fmla="*/ 238539 h 3625795"/>
                <a:gd name="connsiteX9" fmla="*/ 174928 w 3681454"/>
                <a:gd name="connsiteY9" fmla="*/ 262393 h 3625795"/>
                <a:gd name="connsiteX10" fmla="*/ 222636 w 3681454"/>
                <a:gd name="connsiteY10" fmla="*/ 294198 h 3625795"/>
                <a:gd name="connsiteX11" fmla="*/ 246490 w 3681454"/>
                <a:gd name="connsiteY11" fmla="*/ 286247 h 3625795"/>
                <a:gd name="connsiteX12" fmla="*/ 278295 w 3681454"/>
                <a:gd name="connsiteY12" fmla="*/ 333955 h 3625795"/>
                <a:gd name="connsiteX13" fmla="*/ 294198 w 3681454"/>
                <a:gd name="connsiteY13" fmla="*/ 357809 h 3625795"/>
                <a:gd name="connsiteX14" fmla="*/ 349857 w 3681454"/>
                <a:gd name="connsiteY14" fmla="*/ 365760 h 3625795"/>
                <a:gd name="connsiteX15" fmla="*/ 397565 w 3681454"/>
                <a:gd name="connsiteY15" fmla="*/ 397565 h 3625795"/>
                <a:gd name="connsiteX16" fmla="*/ 469127 w 3681454"/>
                <a:gd name="connsiteY16" fmla="*/ 413468 h 3625795"/>
                <a:gd name="connsiteX17" fmla="*/ 492980 w 3681454"/>
                <a:gd name="connsiteY17" fmla="*/ 429370 h 3625795"/>
                <a:gd name="connsiteX18" fmla="*/ 572494 w 3681454"/>
                <a:gd name="connsiteY18" fmla="*/ 445273 h 3625795"/>
                <a:gd name="connsiteX19" fmla="*/ 596347 w 3681454"/>
                <a:gd name="connsiteY19" fmla="*/ 453224 h 3625795"/>
                <a:gd name="connsiteX20" fmla="*/ 604299 w 3681454"/>
                <a:gd name="connsiteY20" fmla="*/ 477078 h 3625795"/>
                <a:gd name="connsiteX21" fmla="*/ 644055 w 3681454"/>
                <a:gd name="connsiteY21" fmla="*/ 508883 h 3625795"/>
                <a:gd name="connsiteX22" fmla="*/ 667909 w 3681454"/>
                <a:gd name="connsiteY22" fmla="*/ 500932 h 3625795"/>
                <a:gd name="connsiteX23" fmla="*/ 723568 w 3681454"/>
                <a:gd name="connsiteY23" fmla="*/ 532737 h 3625795"/>
                <a:gd name="connsiteX24" fmla="*/ 747422 w 3681454"/>
                <a:gd name="connsiteY24" fmla="*/ 540689 h 3625795"/>
                <a:gd name="connsiteX25" fmla="*/ 771276 w 3681454"/>
                <a:gd name="connsiteY25" fmla="*/ 532737 h 3625795"/>
                <a:gd name="connsiteX26" fmla="*/ 787179 w 3681454"/>
                <a:gd name="connsiteY26" fmla="*/ 556591 h 3625795"/>
                <a:gd name="connsiteX27" fmla="*/ 803081 w 3681454"/>
                <a:gd name="connsiteY27" fmla="*/ 652007 h 3625795"/>
                <a:gd name="connsiteX28" fmla="*/ 842838 w 3681454"/>
                <a:gd name="connsiteY28" fmla="*/ 691763 h 3625795"/>
                <a:gd name="connsiteX29" fmla="*/ 890546 w 3681454"/>
                <a:gd name="connsiteY29" fmla="*/ 707666 h 3625795"/>
                <a:gd name="connsiteX30" fmla="*/ 914400 w 3681454"/>
                <a:gd name="connsiteY30" fmla="*/ 723569 h 3625795"/>
                <a:gd name="connsiteX31" fmla="*/ 970059 w 3681454"/>
                <a:gd name="connsiteY31" fmla="*/ 739471 h 3625795"/>
                <a:gd name="connsiteX32" fmla="*/ 1017767 w 3681454"/>
                <a:gd name="connsiteY32" fmla="*/ 755374 h 3625795"/>
                <a:gd name="connsiteX33" fmla="*/ 1041620 w 3681454"/>
                <a:gd name="connsiteY33" fmla="*/ 803082 h 3625795"/>
                <a:gd name="connsiteX34" fmla="*/ 1065474 w 3681454"/>
                <a:gd name="connsiteY34" fmla="*/ 850790 h 3625795"/>
                <a:gd name="connsiteX35" fmla="*/ 1089328 w 3681454"/>
                <a:gd name="connsiteY35" fmla="*/ 866692 h 3625795"/>
                <a:gd name="connsiteX36" fmla="*/ 1105231 w 3681454"/>
                <a:gd name="connsiteY36" fmla="*/ 890546 h 3625795"/>
                <a:gd name="connsiteX37" fmla="*/ 1121134 w 3681454"/>
                <a:gd name="connsiteY37" fmla="*/ 962108 h 3625795"/>
                <a:gd name="connsiteX38" fmla="*/ 1137036 w 3681454"/>
                <a:gd name="connsiteY38" fmla="*/ 985962 h 3625795"/>
                <a:gd name="connsiteX39" fmla="*/ 1144987 w 3681454"/>
                <a:gd name="connsiteY39" fmla="*/ 1009816 h 3625795"/>
                <a:gd name="connsiteX40" fmla="*/ 1176793 w 3681454"/>
                <a:gd name="connsiteY40" fmla="*/ 1057523 h 3625795"/>
                <a:gd name="connsiteX41" fmla="*/ 1192695 w 3681454"/>
                <a:gd name="connsiteY41" fmla="*/ 1081377 h 3625795"/>
                <a:gd name="connsiteX42" fmla="*/ 1240403 w 3681454"/>
                <a:gd name="connsiteY42" fmla="*/ 1105231 h 3625795"/>
                <a:gd name="connsiteX43" fmla="*/ 1288111 w 3681454"/>
                <a:gd name="connsiteY43" fmla="*/ 1121134 h 3625795"/>
                <a:gd name="connsiteX44" fmla="*/ 1311965 w 3681454"/>
                <a:gd name="connsiteY44" fmla="*/ 1144988 h 3625795"/>
                <a:gd name="connsiteX45" fmla="*/ 1327867 w 3681454"/>
                <a:gd name="connsiteY45" fmla="*/ 1168842 h 3625795"/>
                <a:gd name="connsiteX46" fmla="*/ 1351721 w 3681454"/>
                <a:gd name="connsiteY46" fmla="*/ 1176793 h 3625795"/>
                <a:gd name="connsiteX47" fmla="*/ 1375575 w 3681454"/>
                <a:gd name="connsiteY47" fmla="*/ 1192696 h 3625795"/>
                <a:gd name="connsiteX48" fmla="*/ 1391478 w 3681454"/>
                <a:gd name="connsiteY48" fmla="*/ 1216550 h 3625795"/>
                <a:gd name="connsiteX49" fmla="*/ 1415332 w 3681454"/>
                <a:gd name="connsiteY49" fmla="*/ 1224501 h 3625795"/>
                <a:gd name="connsiteX50" fmla="*/ 1463040 w 3681454"/>
                <a:gd name="connsiteY50" fmla="*/ 1256306 h 3625795"/>
                <a:gd name="connsiteX51" fmla="*/ 1486894 w 3681454"/>
                <a:gd name="connsiteY51" fmla="*/ 1272209 h 3625795"/>
                <a:gd name="connsiteX52" fmla="*/ 1510747 w 3681454"/>
                <a:gd name="connsiteY52" fmla="*/ 1280160 h 3625795"/>
                <a:gd name="connsiteX53" fmla="*/ 1526650 w 3681454"/>
                <a:gd name="connsiteY53" fmla="*/ 1304014 h 3625795"/>
                <a:gd name="connsiteX54" fmla="*/ 1550504 w 3681454"/>
                <a:gd name="connsiteY54" fmla="*/ 1311965 h 3625795"/>
                <a:gd name="connsiteX55" fmla="*/ 1558455 w 3681454"/>
                <a:gd name="connsiteY55" fmla="*/ 1335819 h 3625795"/>
                <a:gd name="connsiteX56" fmla="*/ 1598212 w 3681454"/>
                <a:gd name="connsiteY56" fmla="*/ 1367624 h 3625795"/>
                <a:gd name="connsiteX57" fmla="*/ 1622066 w 3681454"/>
                <a:gd name="connsiteY57" fmla="*/ 1383527 h 3625795"/>
                <a:gd name="connsiteX58" fmla="*/ 1645920 w 3681454"/>
                <a:gd name="connsiteY58" fmla="*/ 1359673 h 3625795"/>
                <a:gd name="connsiteX59" fmla="*/ 1653871 w 3681454"/>
                <a:gd name="connsiteY59" fmla="*/ 1431235 h 3625795"/>
                <a:gd name="connsiteX60" fmla="*/ 1685676 w 3681454"/>
                <a:gd name="connsiteY60" fmla="*/ 1478943 h 3625795"/>
                <a:gd name="connsiteX61" fmla="*/ 1693627 w 3681454"/>
                <a:gd name="connsiteY61" fmla="*/ 1502797 h 3625795"/>
                <a:gd name="connsiteX62" fmla="*/ 1717481 w 3681454"/>
                <a:gd name="connsiteY62" fmla="*/ 1518699 h 3625795"/>
                <a:gd name="connsiteX63" fmla="*/ 1733384 w 3681454"/>
                <a:gd name="connsiteY63" fmla="*/ 1542553 h 3625795"/>
                <a:gd name="connsiteX64" fmla="*/ 1765189 w 3681454"/>
                <a:gd name="connsiteY64" fmla="*/ 1582310 h 3625795"/>
                <a:gd name="connsiteX65" fmla="*/ 1781092 w 3681454"/>
                <a:gd name="connsiteY65" fmla="*/ 1606163 h 3625795"/>
                <a:gd name="connsiteX66" fmla="*/ 1852654 w 3681454"/>
                <a:gd name="connsiteY66" fmla="*/ 1637969 h 3625795"/>
                <a:gd name="connsiteX67" fmla="*/ 1876507 w 3681454"/>
                <a:gd name="connsiteY67" fmla="*/ 1645920 h 3625795"/>
                <a:gd name="connsiteX68" fmla="*/ 1924215 w 3681454"/>
                <a:gd name="connsiteY68" fmla="*/ 1661823 h 3625795"/>
                <a:gd name="connsiteX69" fmla="*/ 1948069 w 3681454"/>
                <a:gd name="connsiteY69" fmla="*/ 1669774 h 3625795"/>
                <a:gd name="connsiteX70" fmla="*/ 1971923 w 3681454"/>
                <a:gd name="connsiteY70" fmla="*/ 1693628 h 3625795"/>
                <a:gd name="connsiteX71" fmla="*/ 1979874 w 3681454"/>
                <a:gd name="connsiteY71" fmla="*/ 1789043 h 3625795"/>
                <a:gd name="connsiteX72" fmla="*/ 1987826 w 3681454"/>
                <a:gd name="connsiteY72" fmla="*/ 1812897 h 3625795"/>
                <a:gd name="connsiteX73" fmla="*/ 2011680 w 3681454"/>
                <a:gd name="connsiteY73" fmla="*/ 1836751 h 3625795"/>
                <a:gd name="connsiteX74" fmla="*/ 2035534 w 3681454"/>
                <a:gd name="connsiteY74" fmla="*/ 1844703 h 3625795"/>
                <a:gd name="connsiteX75" fmla="*/ 2051436 w 3681454"/>
                <a:gd name="connsiteY75" fmla="*/ 1892410 h 3625795"/>
                <a:gd name="connsiteX76" fmla="*/ 2075290 w 3681454"/>
                <a:gd name="connsiteY76" fmla="*/ 1940118 h 3625795"/>
                <a:gd name="connsiteX77" fmla="*/ 2099144 w 3681454"/>
                <a:gd name="connsiteY77" fmla="*/ 1956021 h 3625795"/>
                <a:gd name="connsiteX78" fmla="*/ 2107095 w 3681454"/>
                <a:gd name="connsiteY78" fmla="*/ 1979875 h 3625795"/>
                <a:gd name="connsiteX79" fmla="*/ 2122998 w 3681454"/>
                <a:gd name="connsiteY79" fmla="*/ 2003729 h 3625795"/>
                <a:gd name="connsiteX80" fmla="*/ 2162754 w 3681454"/>
                <a:gd name="connsiteY80" fmla="*/ 2067339 h 3625795"/>
                <a:gd name="connsiteX81" fmla="*/ 2186608 w 3681454"/>
                <a:gd name="connsiteY81" fmla="*/ 2115047 h 3625795"/>
                <a:gd name="connsiteX82" fmla="*/ 2210462 w 3681454"/>
                <a:gd name="connsiteY82" fmla="*/ 2122998 h 3625795"/>
                <a:gd name="connsiteX83" fmla="*/ 2234316 w 3681454"/>
                <a:gd name="connsiteY83" fmla="*/ 2138901 h 3625795"/>
                <a:gd name="connsiteX84" fmla="*/ 2250219 w 3681454"/>
                <a:gd name="connsiteY84" fmla="*/ 2162755 h 3625795"/>
                <a:gd name="connsiteX85" fmla="*/ 2297927 w 3681454"/>
                <a:gd name="connsiteY85" fmla="*/ 2194560 h 3625795"/>
                <a:gd name="connsiteX86" fmla="*/ 2321780 w 3681454"/>
                <a:gd name="connsiteY86" fmla="*/ 2218414 h 3625795"/>
                <a:gd name="connsiteX87" fmla="*/ 2337683 w 3681454"/>
                <a:gd name="connsiteY87" fmla="*/ 2242268 h 3625795"/>
                <a:gd name="connsiteX88" fmla="*/ 2361537 w 3681454"/>
                <a:gd name="connsiteY88" fmla="*/ 2258170 h 3625795"/>
                <a:gd name="connsiteX89" fmla="*/ 2369488 w 3681454"/>
                <a:gd name="connsiteY89" fmla="*/ 2282024 h 3625795"/>
                <a:gd name="connsiteX90" fmla="*/ 2393342 w 3681454"/>
                <a:gd name="connsiteY90" fmla="*/ 2289976 h 3625795"/>
                <a:gd name="connsiteX91" fmla="*/ 2417196 w 3681454"/>
                <a:gd name="connsiteY91" fmla="*/ 2305878 h 3625795"/>
                <a:gd name="connsiteX92" fmla="*/ 2496709 w 3681454"/>
                <a:gd name="connsiteY92" fmla="*/ 2329732 h 3625795"/>
                <a:gd name="connsiteX93" fmla="*/ 2520563 w 3681454"/>
                <a:gd name="connsiteY93" fmla="*/ 2345635 h 3625795"/>
                <a:gd name="connsiteX94" fmla="*/ 2528514 w 3681454"/>
                <a:gd name="connsiteY94" fmla="*/ 2385391 h 3625795"/>
                <a:gd name="connsiteX95" fmla="*/ 2544417 w 3681454"/>
                <a:gd name="connsiteY95" fmla="*/ 2433099 h 3625795"/>
                <a:gd name="connsiteX96" fmla="*/ 2544417 w 3681454"/>
                <a:gd name="connsiteY96" fmla="*/ 2433099 h 3625795"/>
                <a:gd name="connsiteX97" fmla="*/ 2576222 w 3681454"/>
                <a:gd name="connsiteY97" fmla="*/ 2480807 h 3625795"/>
                <a:gd name="connsiteX98" fmla="*/ 2592125 w 3681454"/>
                <a:gd name="connsiteY98" fmla="*/ 2504661 h 3625795"/>
                <a:gd name="connsiteX99" fmla="*/ 2608027 w 3681454"/>
                <a:gd name="connsiteY99" fmla="*/ 2528515 h 3625795"/>
                <a:gd name="connsiteX100" fmla="*/ 2679589 w 3681454"/>
                <a:gd name="connsiteY100" fmla="*/ 2552369 h 3625795"/>
                <a:gd name="connsiteX101" fmla="*/ 2703443 w 3681454"/>
                <a:gd name="connsiteY101" fmla="*/ 2560320 h 3625795"/>
                <a:gd name="connsiteX102" fmla="*/ 2727297 w 3681454"/>
                <a:gd name="connsiteY102" fmla="*/ 2568271 h 3625795"/>
                <a:gd name="connsiteX103" fmla="*/ 2767054 w 3681454"/>
                <a:gd name="connsiteY103" fmla="*/ 2623930 h 3625795"/>
                <a:gd name="connsiteX104" fmla="*/ 2854518 w 3681454"/>
                <a:gd name="connsiteY104" fmla="*/ 2631882 h 3625795"/>
                <a:gd name="connsiteX105" fmla="*/ 2918128 w 3681454"/>
                <a:gd name="connsiteY105" fmla="*/ 2655736 h 3625795"/>
                <a:gd name="connsiteX106" fmla="*/ 2949934 w 3681454"/>
                <a:gd name="connsiteY106" fmla="*/ 2727297 h 3625795"/>
                <a:gd name="connsiteX107" fmla="*/ 2973787 w 3681454"/>
                <a:gd name="connsiteY107" fmla="*/ 2743200 h 3625795"/>
                <a:gd name="connsiteX108" fmla="*/ 2989690 w 3681454"/>
                <a:gd name="connsiteY108" fmla="*/ 2767054 h 3625795"/>
                <a:gd name="connsiteX109" fmla="*/ 3013544 w 3681454"/>
                <a:gd name="connsiteY109" fmla="*/ 2814762 h 3625795"/>
                <a:gd name="connsiteX110" fmla="*/ 3061252 w 3681454"/>
                <a:gd name="connsiteY110" fmla="*/ 2830664 h 3625795"/>
                <a:gd name="connsiteX111" fmla="*/ 3101008 w 3681454"/>
                <a:gd name="connsiteY111" fmla="*/ 2870421 h 3625795"/>
                <a:gd name="connsiteX112" fmla="*/ 3148716 w 3681454"/>
                <a:gd name="connsiteY112" fmla="*/ 2910177 h 3625795"/>
                <a:gd name="connsiteX113" fmla="*/ 3164619 w 3681454"/>
                <a:gd name="connsiteY113" fmla="*/ 2934031 h 3625795"/>
                <a:gd name="connsiteX114" fmla="*/ 3236180 w 3681454"/>
                <a:gd name="connsiteY114" fmla="*/ 2973788 h 3625795"/>
                <a:gd name="connsiteX115" fmla="*/ 3291840 w 3681454"/>
                <a:gd name="connsiteY115" fmla="*/ 3045350 h 3625795"/>
                <a:gd name="connsiteX116" fmla="*/ 3307742 w 3681454"/>
                <a:gd name="connsiteY116" fmla="*/ 3069203 h 3625795"/>
                <a:gd name="connsiteX117" fmla="*/ 3371353 w 3681454"/>
                <a:gd name="connsiteY117" fmla="*/ 3085106 h 3625795"/>
                <a:gd name="connsiteX118" fmla="*/ 3442914 w 3681454"/>
                <a:gd name="connsiteY118" fmla="*/ 3116911 h 3625795"/>
                <a:gd name="connsiteX119" fmla="*/ 3474720 w 3681454"/>
                <a:gd name="connsiteY119" fmla="*/ 3188473 h 3625795"/>
                <a:gd name="connsiteX120" fmla="*/ 3514476 w 3681454"/>
                <a:gd name="connsiteY120" fmla="*/ 3260035 h 3625795"/>
                <a:gd name="connsiteX121" fmla="*/ 3530379 w 3681454"/>
                <a:gd name="connsiteY121" fmla="*/ 3283889 h 3625795"/>
                <a:gd name="connsiteX122" fmla="*/ 3546281 w 3681454"/>
                <a:gd name="connsiteY122" fmla="*/ 3339548 h 3625795"/>
                <a:gd name="connsiteX123" fmla="*/ 3562184 w 3681454"/>
                <a:gd name="connsiteY123" fmla="*/ 3363402 h 3625795"/>
                <a:gd name="connsiteX124" fmla="*/ 3593989 w 3681454"/>
                <a:gd name="connsiteY124" fmla="*/ 3434963 h 3625795"/>
                <a:gd name="connsiteX125" fmla="*/ 3617843 w 3681454"/>
                <a:gd name="connsiteY125" fmla="*/ 3514477 h 3625795"/>
                <a:gd name="connsiteX126" fmla="*/ 3625794 w 3681454"/>
                <a:gd name="connsiteY126" fmla="*/ 3538330 h 3625795"/>
                <a:gd name="connsiteX127" fmla="*/ 3649648 w 3681454"/>
                <a:gd name="connsiteY127" fmla="*/ 3554233 h 3625795"/>
                <a:gd name="connsiteX128" fmla="*/ 3665551 w 3681454"/>
                <a:gd name="connsiteY128" fmla="*/ 3578087 h 3625795"/>
                <a:gd name="connsiteX129" fmla="*/ 3681454 w 3681454"/>
                <a:gd name="connsiteY129" fmla="*/ 3625795 h 36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681454" h="3625795">
                  <a:moveTo>
                    <a:pt x="0" y="0"/>
                  </a:moveTo>
                  <a:cubicBezTo>
                    <a:pt x="10602" y="13252"/>
                    <a:pt x="19805" y="27757"/>
                    <a:pt x="31805" y="39757"/>
                  </a:cubicBezTo>
                  <a:cubicBezTo>
                    <a:pt x="38562" y="46514"/>
                    <a:pt x="48902" y="48902"/>
                    <a:pt x="55659" y="55659"/>
                  </a:cubicBezTo>
                  <a:cubicBezTo>
                    <a:pt x="91625" y="91625"/>
                    <a:pt x="48975" y="71985"/>
                    <a:pt x="95415" y="87464"/>
                  </a:cubicBezTo>
                  <a:cubicBezTo>
                    <a:pt x="113968" y="84814"/>
                    <a:pt x="133294" y="73586"/>
                    <a:pt x="151074" y="79513"/>
                  </a:cubicBezTo>
                  <a:cubicBezTo>
                    <a:pt x="159025" y="82163"/>
                    <a:pt x="146871" y="95870"/>
                    <a:pt x="143123" y="103367"/>
                  </a:cubicBezTo>
                  <a:cubicBezTo>
                    <a:pt x="138849" y="111914"/>
                    <a:pt x="132521" y="119270"/>
                    <a:pt x="127220" y="127221"/>
                  </a:cubicBezTo>
                  <a:cubicBezTo>
                    <a:pt x="129871" y="159026"/>
                    <a:pt x="126404" y="191949"/>
                    <a:pt x="135172" y="222637"/>
                  </a:cubicBezTo>
                  <a:cubicBezTo>
                    <a:pt x="137797" y="231825"/>
                    <a:pt x="152269" y="231782"/>
                    <a:pt x="159026" y="238539"/>
                  </a:cubicBezTo>
                  <a:cubicBezTo>
                    <a:pt x="165783" y="245296"/>
                    <a:pt x="167736" y="256100"/>
                    <a:pt x="174928" y="262393"/>
                  </a:cubicBezTo>
                  <a:cubicBezTo>
                    <a:pt x="189312" y="274979"/>
                    <a:pt x="222636" y="294198"/>
                    <a:pt x="222636" y="294198"/>
                  </a:cubicBezTo>
                  <a:cubicBezTo>
                    <a:pt x="230587" y="291548"/>
                    <a:pt x="239670" y="281375"/>
                    <a:pt x="246490" y="286247"/>
                  </a:cubicBezTo>
                  <a:cubicBezTo>
                    <a:pt x="262042" y="297356"/>
                    <a:pt x="267693" y="318052"/>
                    <a:pt x="278295" y="333955"/>
                  </a:cubicBezTo>
                  <a:cubicBezTo>
                    <a:pt x="283596" y="341906"/>
                    <a:pt x="284738" y="356458"/>
                    <a:pt x="294198" y="357809"/>
                  </a:cubicBezTo>
                  <a:lnTo>
                    <a:pt x="349857" y="365760"/>
                  </a:lnTo>
                  <a:cubicBezTo>
                    <a:pt x="365760" y="376362"/>
                    <a:pt x="378713" y="394423"/>
                    <a:pt x="397565" y="397565"/>
                  </a:cubicBezTo>
                  <a:cubicBezTo>
                    <a:pt x="453540" y="406895"/>
                    <a:pt x="429978" y="400419"/>
                    <a:pt x="469127" y="413468"/>
                  </a:cubicBezTo>
                  <a:cubicBezTo>
                    <a:pt x="477078" y="418769"/>
                    <a:pt x="484433" y="425096"/>
                    <a:pt x="492980" y="429370"/>
                  </a:cubicBezTo>
                  <a:cubicBezTo>
                    <a:pt x="515188" y="440474"/>
                    <a:pt x="551975" y="442342"/>
                    <a:pt x="572494" y="445273"/>
                  </a:cubicBezTo>
                  <a:cubicBezTo>
                    <a:pt x="580445" y="447923"/>
                    <a:pt x="590421" y="447298"/>
                    <a:pt x="596347" y="453224"/>
                  </a:cubicBezTo>
                  <a:cubicBezTo>
                    <a:pt x="602274" y="459151"/>
                    <a:pt x="600551" y="469581"/>
                    <a:pt x="604299" y="477078"/>
                  </a:cubicBezTo>
                  <a:cubicBezTo>
                    <a:pt x="618686" y="505851"/>
                    <a:pt x="616542" y="499712"/>
                    <a:pt x="644055" y="508883"/>
                  </a:cubicBezTo>
                  <a:cubicBezTo>
                    <a:pt x="652006" y="506233"/>
                    <a:pt x="659528" y="500932"/>
                    <a:pt x="667909" y="500932"/>
                  </a:cubicBezTo>
                  <a:cubicBezTo>
                    <a:pt x="709951" y="500932"/>
                    <a:pt x="692679" y="512144"/>
                    <a:pt x="723568" y="532737"/>
                  </a:cubicBezTo>
                  <a:cubicBezTo>
                    <a:pt x="730542" y="537386"/>
                    <a:pt x="739471" y="538038"/>
                    <a:pt x="747422" y="540689"/>
                  </a:cubicBezTo>
                  <a:cubicBezTo>
                    <a:pt x="755373" y="538038"/>
                    <a:pt x="763494" y="529624"/>
                    <a:pt x="771276" y="532737"/>
                  </a:cubicBezTo>
                  <a:cubicBezTo>
                    <a:pt x="780149" y="536286"/>
                    <a:pt x="784861" y="547320"/>
                    <a:pt x="787179" y="556591"/>
                  </a:cubicBezTo>
                  <a:cubicBezTo>
                    <a:pt x="795995" y="591856"/>
                    <a:pt x="787562" y="620968"/>
                    <a:pt x="803081" y="652007"/>
                  </a:cubicBezTo>
                  <a:cubicBezTo>
                    <a:pt x="812926" y="671696"/>
                    <a:pt x="822391" y="682676"/>
                    <a:pt x="842838" y="691763"/>
                  </a:cubicBezTo>
                  <a:cubicBezTo>
                    <a:pt x="858156" y="698571"/>
                    <a:pt x="890546" y="707666"/>
                    <a:pt x="890546" y="707666"/>
                  </a:cubicBezTo>
                  <a:cubicBezTo>
                    <a:pt x="898497" y="712967"/>
                    <a:pt x="905853" y="719295"/>
                    <a:pt x="914400" y="723569"/>
                  </a:cubicBezTo>
                  <a:cubicBezTo>
                    <a:pt x="927760" y="730249"/>
                    <a:pt x="957322" y="735650"/>
                    <a:pt x="970059" y="739471"/>
                  </a:cubicBezTo>
                  <a:cubicBezTo>
                    <a:pt x="986115" y="744288"/>
                    <a:pt x="1017767" y="755374"/>
                    <a:pt x="1017767" y="755374"/>
                  </a:cubicBezTo>
                  <a:cubicBezTo>
                    <a:pt x="1037750" y="815325"/>
                    <a:pt x="1010796" y="741434"/>
                    <a:pt x="1041620" y="803082"/>
                  </a:cubicBezTo>
                  <a:cubicBezTo>
                    <a:pt x="1054552" y="828946"/>
                    <a:pt x="1042691" y="828007"/>
                    <a:pt x="1065474" y="850790"/>
                  </a:cubicBezTo>
                  <a:cubicBezTo>
                    <a:pt x="1072231" y="857547"/>
                    <a:pt x="1081377" y="861391"/>
                    <a:pt x="1089328" y="866692"/>
                  </a:cubicBezTo>
                  <a:cubicBezTo>
                    <a:pt x="1094629" y="874643"/>
                    <a:pt x="1102209" y="881480"/>
                    <a:pt x="1105231" y="890546"/>
                  </a:cubicBezTo>
                  <a:cubicBezTo>
                    <a:pt x="1117452" y="927209"/>
                    <a:pt x="1106580" y="933000"/>
                    <a:pt x="1121134" y="962108"/>
                  </a:cubicBezTo>
                  <a:cubicBezTo>
                    <a:pt x="1125408" y="970655"/>
                    <a:pt x="1132762" y="977415"/>
                    <a:pt x="1137036" y="985962"/>
                  </a:cubicBezTo>
                  <a:cubicBezTo>
                    <a:pt x="1140784" y="993459"/>
                    <a:pt x="1140917" y="1002489"/>
                    <a:pt x="1144987" y="1009816"/>
                  </a:cubicBezTo>
                  <a:cubicBezTo>
                    <a:pt x="1154269" y="1026523"/>
                    <a:pt x="1166191" y="1041621"/>
                    <a:pt x="1176793" y="1057523"/>
                  </a:cubicBezTo>
                  <a:cubicBezTo>
                    <a:pt x="1182094" y="1065474"/>
                    <a:pt x="1183629" y="1078355"/>
                    <a:pt x="1192695" y="1081377"/>
                  </a:cubicBezTo>
                  <a:cubicBezTo>
                    <a:pt x="1279702" y="1110382"/>
                    <a:pt x="1147908" y="1064122"/>
                    <a:pt x="1240403" y="1105231"/>
                  </a:cubicBezTo>
                  <a:cubicBezTo>
                    <a:pt x="1255721" y="1112039"/>
                    <a:pt x="1288111" y="1121134"/>
                    <a:pt x="1288111" y="1121134"/>
                  </a:cubicBezTo>
                  <a:cubicBezTo>
                    <a:pt x="1296062" y="1129085"/>
                    <a:pt x="1304766" y="1136349"/>
                    <a:pt x="1311965" y="1144988"/>
                  </a:cubicBezTo>
                  <a:cubicBezTo>
                    <a:pt x="1318083" y="1152329"/>
                    <a:pt x="1320405" y="1162872"/>
                    <a:pt x="1327867" y="1168842"/>
                  </a:cubicBezTo>
                  <a:cubicBezTo>
                    <a:pt x="1334412" y="1174078"/>
                    <a:pt x="1343770" y="1174143"/>
                    <a:pt x="1351721" y="1176793"/>
                  </a:cubicBezTo>
                  <a:cubicBezTo>
                    <a:pt x="1359672" y="1182094"/>
                    <a:pt x="1368818" y="1185939"/>
                    <a:pt x="1375575" y="1192696"/>
                  </a:cubicBezTo>
                  <a:cubicBezTo>
                    <a:pt x="1382332" y="1199453"/>
                    <a:pt x="1384016" y="1210580"/>
                    <a:pt x="1391478" y="1216550"/>
                  </a:cubicBezTo>
                  <a:cubicBezTo>
                    <a:pt x="1398023" y="1221786"/>
                    <a:pt x="1408005" y="1220431"/>
                    <a:pt x="1415332" y="1224501"/>
                  </a:cubicBezTo>
                  <a:cubicBezTo>
                    <a:pt x="1432039" y="1233783"/>
                    <a:pt x="1447137" y="1245704"/>
                    <a:pt x="1463040" y="1256306"/>
                  </a:cubicBezTo>
                  <a:cubicBezTo>
                    <a:pt x="1470991" y="1261607"/>
                    <a:pt x="1477828" y="1269187"/>
                    <a:pt x="1486894" y="1272209"/>
                  </a:cubicBezTo>
                  <a:lnTo>
                    <a:pt x="1510747" y="1280160"/>
                  </a:lnTo>
                  <a:cubicBezTo>
                    <a:pt x="1516048" y="1288111"/>
                    <a:pt x="1519188" y="1298044"/>
                    <a:pt x="1526650" y="1304014"/>
                  </a:cubicBezTo>
                  <a:cubicBezTo>
                    <a:pt x="1533195" y="1309250"/>
                    <a:pt x="1544577" y="1306038"/>
                    <a:pt x="1550504" y="1311965"/>
                  </a:cubicBezTo>
                  <a:cubicBezTo>
                    <a:pt x="1556431" y="1317892"/>
                    <a:pt x="1554707" y="1328322"/>
                    <a:pt x="1558455" y="1335819"/>
                  </a:cubicBezTo>
                  <a:cubicBezTo>
                    <a:pt x="1572841" y="1364591"/>
                    <a:pt x="1570700" y="1358454"/>
                    <a:pt x="1598212" y="1367624"/>
                  </a:cubicBezTo>
                  <a:cubicBezTo>
                    <a:pt x="1606163" y="1372925"/>
                    <a:pt x="1612640" y="1385098"/>
                    <a:pt x="1622066" y="1383527"/>
                  </a:cubicBezTo>
                  <a:cubicBezTo>
                    <a:pt x="1633158" y="1381678"/>
                    <a:pt x="1639683" y="1350317"/>
                    <a:pt x="1645920" y="1359673"/>
                  </a:cubicBezTo>
                  <a:cubicBezTo>
                    <a:pt x="1659233" y="1379643"/>
                    <a:pt x="1649925" y="1407561"/>
                    <a:pt x="1653871" y="1431235"/>
                  </a:cubicBezTo>
                  <a:cubicBezTo>
                    <a:pt x="1658474" y="1458853"/>
                    <a:pt x="1665158" y="1458425"/>
                    <a:pt x="1685676" y="1478943"/>
                  </a:cubicBezTo>
                  <a:cubicBezTo>
                    <a:pt x="1688326" y="1486894"/>
                    <a:pt x="1688391" y="1496252"/>
                    <a:pt x="1693627" y="1502797"/>
                  </a:cubicBezTo>
                  <a:cubicBezTo>
                    <a:pt x="1699597" y="1510259"/>
                    <a:pt x="1710724" y="1511942"/>
                    <a:pt x="1717481" y="1518699"/>
                  </a:cubicBezTo>
                  <a:cubicBezTo>
                    <a:pt x="1724238" y="1525456"/>
                    <a:pt x="1728083" y="1534602"/>
                    <a:pt x="1733384" y="1542553"/>
                  </a:cubicBezTo>
                  <a:cubicBezTo>
                    <a:pt x="1748862" y="1588990"/>
                    <a:pt x="1729224" y="1546346"/>
                    <a:pt x="1765189" y="1582310"/>
                  </a:cubicBezTo>
                  <a:cubicBezTo>
                    <a:pt x="1771946" y="1589067"/>
                    <a:pt x="1774335" y="1599406"/>
                    <a:pt x="1781092" y="1606163"/>
                  </a:cubicBezTo>
                  <a:cubicBezTo>
                    <a:pt x="1799994" y="1625065"/>
                    <a:pt x="1829032" y="1630095"/>
                    <a:pt x="1852654" y="1637969"/>
                  </a:cubicBezTo>
                  <a:lnTo>
                    <a:pt x="1876507" y="1645920"/>
                  </a:lnTo>
                  <a:lnTo>
                    <a:pt x="1924215" y="1661823"/>
                  </a:lnTo>
                  <a:lnTo>
                    <a:pt x="1948069" y="1669774"/>
                  </a:lnTo>
                  <a:cubicBezTo>
                    <a:pt x="1956020" y="1677725"/>
                    <a:pt x="1969026" y="1682763"/>
                    <a:pt x="1971923" y="1693628"/>
                  </a:cubicBezTo>
                  <a:cubicBezTo>
                    <a:pt x="1980146" y="1724466"/>
                    <a:pt x="1975656" y="1757408"/>
                    <a:pt x="1979874" y="1789043"/>
                  </a:cubicBezTo>
                  <a:cubicBezTo>
                    <a:pt x="1980982" y="1797351"/>
                    <a:pt x="1983177" y="1805923"/>
                    <a:pt x="1987826" y="1812897"/>
                  </a:cubicBezTo>
                  <a:cubicBezTo>
                    <a:pt x="1994064" y="1822253"/>
                    <a:pt x="2002324" y="1830513"/>
                    <a:pt x="2011680" y="1836751"/>
                  </a:cubicBezTo>
                  <a:cubicBezTo>
                    <a:pt x="2018654" y="1841400"/>
                    <a:pt x="2027583" y="1842052"/>
                    <a:pt x="2035534" y="1844703"/>
                  </a:cubicBezTo>
                  <a:lnTo>
                    <a:pt x="2051436" y="1892410"/>
                  </a:lnTo>
                  <a:cubicBezTo>
                    <a:pt x="2057903" y="1911812"/>
                    <a:pt x="2059875" y="1924703"/>
                    <a:pt x="2075290" y="1940118"/>
                  </a:cubicBezTo>
                  <a:cubicBezTo>
                    <a:pt x="2082047" y="1946875"/>
                    <a:pt x="2091193" y="1950720"/>
                    <a:pt x="2099144" y="1956021"/>
                  </a:cubicBezTo>
                  <a:cubicBezTo>
                    <a:pt x="2101794" y="1963972"/>
                    <a:pt x="2103347" y="1972378"/>
                    <a:pt x="2107095" y="1979875"/>
                  </a:cubicBezTo>
                  <a:cubicBezTo>
                    <a:pt x="2111369" y="1988422"/>
                    <a:pt x="2119117" y="1994996"/>
                    <a:pt x="2122998" y="2003729"/>
                  </a:cubicBezTo>
                  <a:cubicBezTo>
                    <a:pt x="2150887" y="2066479"/>
                    <a:pt x="2119842" y="2038732"/>
                    <a:pt x="2162754" y="2067339"/>
                  </a:cubicBezTo>
                  <a:cubicBezTo>
                    <a:pt x="2167992" y="2083051"/>
                    <a:pt x="2172597" y="2103838"/>
                    <a:pt x="2186608" y="2115047"/>
                  </a:cubicBezTo>
                  <a:cubicBezTo>
                    <a:pt x="2193153" y="2120283"/>
                    <a:pt x="2202511" y="2120348"/>
                    <a:pt x="2210462" y="2122998"/>
                  </a:cubicBezTo>
                  <a:cubicBezTo>
                    <a:pt x="2218413" y="2128299"/>
                    <a:pt x="2227559" y="2132144"/>
                    <a:pt x="2234316" y="2138901"/>
                  </a:cubicBezTo>
                  <a:cubicBezTo>
                    <a:pt x="2241073" y="2145658"/>
                    <a:pt x="2243027" y="2156462"/>
                    <a:pt x="2250219" y="2162755"/>
                  </a:cubicBezTo>
                  <a:cubicBezTo>
                    <a:pt x="2264603" y="2175341"/>
                    <a:pt x="2284413" y="2181045"/>
                    <a:pt x="2297927" y="2194560"/>
                  </a:cubicBezTo>
                  <a:cubicBezTo>
                    <a:pt x="2305878" y="2202511"/>
                    <a:pt x="2314581" y="2209776"/>
                    <a:pt x="2321780" y="2218414"/>
                  </a:cubicBezTo>
                  <a:cubicBezTo>
                    <a:pt x="2327898" y="2225755"/>
                    <a:pt x="2330926" y="2235511"/>
                    <a:pt x="2337683" y="2242268"/>
                  </a:cubicBezTo>
                  <a:cubicBezTo>
                    <a:pt x="2344440" y="2249025"/>
                    <a:pt x="2353586" y="2252869"/>
                    <a:pt x="2361537" y="2258170"/>
                  </a:cubicBezTo>
                  <a:cubicBezTo>
                    <a:pt x="2364187" y="2266121"/>
                    <a:pt x="2363562" y="2276097"/>
                    <a:pt x="2369488" y="2282024"/>
                  </a:cubicBezTo>
                  <a:cubicBezTo>
                    <a:pt x="2375415" y="2287951"/>
                    <a:pt x="2385845" y="2286228"/>
                    <a:pt x="2393342" y="2289976"/>
                  </a:cubicBezTo>
                  <a:cubicBezTo>
                    <a:pt x="2401889" y="2294250"/>
                    <a:pt x="2408463" y="2301997"/>
                    <a:pt x="2417196" y="2305878"/>
                  </a:cubicBezTo>
                  <a:cubicBezTo>
                    <a:pt x="2442089" y="2316942"/>
                    <a:pt x="2470273" y="2323123"/>
                    <a:pt x="2496709" y="2329732"/>
                  </a:cubicBezTo>
                  <a:cubicBezTo>
                    <a:pt x="2504660" y="2335033"/>
                    <a:pt x="2515822" y="2337338"/>
                    <a:pt x="2520563" y="2345635"/>
                  </a:cubicBezTo>
                  <a:cubicBezTo>
                    <a:pt x="2527268" y="2357369"/>
                    <a:pt x="2524958" y="2372353"/>
                    <a:pt x="2528514" y="2385391"/>
                  </a:cubicBezTo>
                  <a:cubicBezTo>
                    <a:pt x="2532925" y="2401563"/>
                    <a:pt x="2539116" y="2417196"/>
                    <a:pt x="2544417" y="2433099"/>
                  </a:cubicBezTo>
                  <a:lnTo>
                    <a:pt x="2544417" y="2433099"/>
                  </a:lnTo>
                  <a:lnTo>
                    <a:pt x="2576222" y="2480807"/>
                  </a:lnTo>
                  <a:lnTo>
                    <a:pt x="2592125" y="2504661"/>
                  </a:lnTo>
                  <a:cubicBezTo>
                    <a:pt x="2597426" y="2512612"/>
                    <a:pt x="2598961" y="2525493"/>
                    <a:pt x="2608027" y="2528515"/>
                  </a:cubicBezTo>
                  <a:lnTo>
                    <a:pt x="2679589" y="2552369"/>
                  </a:lnTo>
                  <a:lnTo>
                    <a:pt x="2703443" y="2560320"/>
                  </a:lnTo>
                  <a:lnTo>
                    <a:pt x="2727297" y="2568271"/>
                  </a:lnTo>
                  <a:cubicBezTo>
                    <a:pt x="2740550" y="2608029"/>
                    <a:pt x="2729947" y="2618629"/>
                    <a:pt x="2767054" y="2623930"/>
                  </a:cubicBezTo>
                  <a:cubicBezTo>
                    <a:pt x="2796035" y="2628070"/>
                    <a:pt x="2825363" y="2629231"/>
                    <a:pt x="2854518" y="2631882"/>
                  </a:cubicBezTo>
                  <a:cubicBezTo>
                    <a:pt x="2870555" y="2635089"/>
                    <a:pt x="2906428" y="2637016"/>
                    <a:pt x="2918128" y="2655736"/>
                  </a:cubicBezTo>
                  <a:cubicBezTo>
                    <a:pt x="2944376" y="2697732"/>
                    <a:pt x="2920558" y="2697920"/>
                    <a:pt x="2949934" y="2727297"/>
                  </a:cubicBezTo>
                  <a:cubicBezTo>
                    <a:pt x="2956691" y="2734054"/>
                    <a:pt x="2965836" y="2737899"/>
                    <a:pt x="2973787" y="2743200"/>
                  </a:cubicBezTo>
                  <a:cubicBezTo>
                    <a:pt x="2979088" y="2751151"/>
                    <a:pt x="2985416" y="2758507"/>
                    <a:pt x="2989690" y="2767054"/>
                  </a:cubicBezTo>
                  <a:cubicBezTo>
                    <a:pt x="2997174" y="2782022"/>
                    <a:pt x="2996970" y="2804403"/>
                    <a:pt x="3013544" y="2814762"/>
                  </a:cubicBezTo>
                  <a:cubicBezTo>
                    <a:pt x="3027759" y="2823646"/>
                    <a:pt x="3061252" y="2830664"/>
                    <a:pt x="3061252" y="2830664"/>
                  </a:cubicBezTo>
                  <a:cubicBezTo>
                    <a:pt x="3104986" y="2859820"/>
                    <a:pt x="3067877" y="2830663"/>
                    <a:pt x="3101008" y="2870421"/>
                  </a:cubicBezTo>
                  <a:cubicBezTo>
                    <a:pt x="3120140" y="2893380"/>
                    <a:pt x="3125261" y="2894541"/>
                    <a:pt x="3148716" y="2910177"/>
                  </a:cubicBezTo>
                  <a:cubicBezTo>
                    <a:pt x="3154017" y="2918128"/>
                    <a:pt x="3157427" y="2927738"/>
                    <a:pt x="3164619" y="2934031"/>
                  </a:cubicBezTo>
                  <a:cubicBezTo>
                    <a:pt x="3198270" y="2963476"/>
                    <a:pt x="3203417" y="2962867"/>
                    <a:pt x="3236180" y="2973788"/>
                  </a:cubicBezTo>
                  <a:cubicBezTo>
                    <a:pt x="3316570" y="3094370"/>
                    <a:pt x="3229557" y="2970611"/>
                    <a:pt x="3291840" y="3045350"/>
                  </a:cubicBezTo>
                  <a:cubicBezTo>
                    <a:pt x="3297958" y="3052691"/>
                    <a:pt x="3300280" y="3063233"/>
                    <a:pt x="3307742" y="3069203"/>
                  </a:cubicBezTo>
                  <a:cubicBezTo>
                    <a:pt x="3316064" y="3075861"/>
                    <a:pt x="3369095" y="3084490"/>
                    <a:pt x="3371353" y="3085106"/>
                  </a:cubicBezTo>
                  <a:cubicBezTo>
                    <a:pt x="3419389" y="3098207"/>
                    <a:pt x="3410093" y="3095031"/>
                    <a:pt x="3442914" y="3116911"/>
                  </a:cubicBezTo>
                  <a:cubicBezTo>
                    <a:pt x="3461839" y="3173685"/>
                    <a:pt x="3449518" y="3150671"/>
                    <a:pt x="3474720" y="3188473"/>
                  </a:cubicBezTo>
                  <a:cubicBezTo>
                    <a:pt x="3488715" y="3230458"/>
                    <a:pt x="3478022" y="3205354"/>
                    <a:pt x="3514476" y="3260035"/>
                  </a:cubicBezTo>
                  <a:lnTo>
                    <a:pt x="3530379" y="3283889"/>
                  </a:lnTo>
                  <a:cubicBezTo>
                    <a:pt x="3532926" y="3294078"/>
                    <a:pt x="3540578" y="3328142"/>
                    <a:pt x="3546281" y="3339548"/>
                  </a:cubicBezTo>
                  <a:cubicBezTo>
                    <a:pt x="3550555" y="3348095"/>
                    <a:pt x="3556883" y="3355451"/>
                    <a:pt x="3562184" y="3363402"/>
                  </a:cubicBezTo>
                  <a:cubicBezTo>
                    <a:pt x="3581109" y="3420176"/>
                    <a:pt x="3568789" y="3397162"/>
                    <a:pt x="3593989" y="3434963"/>
                  </a:cubicBezTo>
                  <a:cubicBezTo>
                    <a:pt x="3631778" y="3548326"/>
                    <a:pt x="3593812" y="3430365"/>
                    <a:pt x="3617843" y="3514477"/>
                  </a:cubicBezTo>
                  <a:cubicBezTo>
                    <a:pt x="3620145" y="3522536"/>
                    <a:pt x="3620558" y="3531785"/>
                    <a:pt x="3625794" y="3538330"/>
                  </a:cubicBezTo>
                  <a:cubicBezTo>
                    <a:pt x="3631764" y="3545792"/>
                    <a:pt x="3641697" y="3548932"/>
                    <a:pt x="3649648" y="3554233"/>
                  </a:cubicBezTo>
                  <a:cubicBezTo>
                    <a:pt x="3654949" y="3562184"/>
                    <a:pt x="3661670" y="3569354"/>
                    <a:pt x="3665551" y="3578087"/>
                  </a:cubicBezTo>
                  <a:cubicBezTo>
                    <a:pt x="3672359" y="3593405"/>
                    <a:pt x="3681454" y="3625795"/>
                    <a:pt x="3681454" y="3625795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722909" y="5072932"/>
              <a:ext cx="1169008" cy="1009816"/>
            </a:xfrm>
            <a:custGeom>
              <a:avLst/>
              <a:gdLst>
                <a:gd name="connsiteX0" fmla="*/ 1169008 w 1169008"/>
                <a:gd name="connsiteY0" fmla="*/ 0 h 1009816"/>
                <a:gd name="connsiteX1" fmla="*/ 1033835 w 1169008"/>
                <a:gd name="connsiteY1" fmla="*/ 15903 h 1009816"/>
                <a:gd name="connsiteX2" fmla="*/ 986128 w 1169008"/>
                <a:gd name="connsiteY2" fmla="*/ 31805 h 1009816"/>
                <a:gd name="connsiteX3" fmla="*/ 938420 w 1169008"/>
                <a:gd name="connsiteY3" fmla="*/ 63611 h 1009816"/>
                <a:gd name="connsiteX4" fmla="*/ 890712 w 1169008"/>
                <a:gd name="connsiteY4" fmla="*/ 87465 h 1009816"/>
                <a:gd name="connsiteX5" fmla="*/ 819150 w 1169008"/>
                <a:gd name="connsiteY5" fmla="*/ 95416 h 1009816"/>
                <a:gd name="connsiteX6" fmla="*/ 771442 w 1169008"/>
                <a:gd name="connsiteY6" fmla="*/ 119270 h 1009816"/>
                <a:gd name="connsiteX7" fmla="*/ 731686 w 1169008"/>
                <a:gd name="connsiteY7" fmla="*/ 159026 h 1009816"/>
                <a:gd name="connsiteX8" fmla="*/ 691929 w 1169008"/>
                <a:gd name="connsiteY8" fmla="*/ 190831 h 1009816"/>
                <a:gd name="connsiteX9" fmla="*/ 676027 w 1169008"/>
                <a:gd name="connsiteY9" fmla="*/ 214685 h 1009816"/>
                <a:gd name="connsiteX10" fmla="*/ 652173 w 1169008"/>
                <a:gd name="connsiteY10" fmla="*/ 222637 h 1009816"/>
                <a:gd name="connsiteX11" fmla="*/ 540854 w 1169008"/>
                <a:gd name="connsiteY11" fmla="*/ 238539 h 1009816"/>
                <a:gd name="connsiteX12" fmla="*/ 517001 w 1169008"/>
                <a:gd name="connsiteY12" fmla="*/ 254442 h 1009816"/>
                <a:gd name="connsiteX13" fmla="*/ 493147 w 1169008"/>
                <a:gd name="connsiteY13" fmla="*/ 302150 h 1009816"/>
                <a:gd name="connsiteX14" fmla="*/ 469293 w 1169008"/>
                <a:gd name="connsiteY14" fmla="*/ 310101 h 1009816"/>
                <a:gd name="connsiteX15" fmla="*/ 405682 w 1169008"/>
                <a:gd name="connsiteY15" fmla="*/ 318052 h 1009816"/>
                <a:gd name="connsiteX16" fmla="*/ 381828 w 1169008"/>
                <a:gd name="connsiteY16" fmla="*/ 365760 h 1009816"/>
                <a:gd name="connsiteX17" fmla="*/ 365926 w 1169008"/>
                <a:gd name="connsiteY17" fmla="*/ 389614 h 1009816"/>
                <a:gd name="connsiteX18" fmla="*/ 302315 w 1169008"/>
                <a:gd name="connsiteY18" fmla="*/ 397565 h 1009816"/>
                <a:gd name="connsiteX19" fmla="*/ 294364 w 1169008"/>
                <a:gd name="connsiteY19" fmla="*/ 421419 h 1009816"/>
                <a:gd name="connsiteX20" fmla="*/ 286413 w 1169008"/>
                <a:gd name="connsiteY20" fmla="*/ 508884 h 1009816"/>
                <a:gd name="connsiteX21" fmla="*/ 254608 w 1169008"/>
                <a:gd name="connsiteY21" fmla="*/ 556591 h 1009816"/>
                <a:gd name="connsiteX22" fmla="*/ 246656 w 1169008"/>
                <a:gd name="connsiteY22" fmla="*/ 588397 h 1009816"/>
                <a:gd name="connsiteX23" fmla="*/ 222802 w 1169008"/>
                <a:gd name="connsiteY23" fmla="*/ 596348 h 1009816"/>
                <a:gd name="connsiteX24" fmla="*/ 206900 w 1169008"/>
                <a:gd name="connsiteY24" fmla="*/ 644056 h 1009816"/>
                <a:gd name="connsiteX25" fmla="*/ 175094 w 1169008"/>
                <a:gd name="connsiteY25" fmla="*/ 731520 h 1009816"/>
                <a:gd name="connsiteX26" fmla="*/ 151241 w 1169008"/>
                <a:gd name="connsiteY26" fmla="*/ 739471 h 1009816"/>
                <a:gd name="connsiteX27" fmla="*/ 103533 w 1169008"/>
                <a:gd name="connsiteY27" fmla="*/ 779228 h 1009816"/>
                <a:gd name="connsiteX28" fmla="*/ 95581 w 1169008"/>
                <a:gd name="connsiteY28" fmla="*/ 811033 h 1009816"/>
                <a:gd name="connsiteX29" fmla="*/ 71728 w 1169008"/>
                <a:gd name="connsiteY29" fmla="*/ 858741 h 1009816"/>
                <a:gd name="connsiteX30" fmla="*/ 47874 w 1169008"/>
                <a:gd name="connsiteY30" fmla="*/ 874644 h 1009816"/>
                <a:gd name="connsiteX31" fmla="*/ 24020 w 1169008"/>
                <a:gd name="connsiteY31" fmla="*/ 922351 h 1009816"/>
                <a:gd name="connsiteX32" fmla="*/ 16068 w 1169008"/>
                <a:gd name="connsiteY32" fmla="*/ 970059 h 1009816"/>
                <a:gd name="connsiteX33" fmla="*/ 166 w 1169008"/>
                <a:gd name="connsiteY33" fmla="*/ 1009816 h 100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9008" h="1009816">
                  <a:moveTo>
                    <a:pt x="1169008" y="0"/>
                  </a:moveTo>
                  <a:cubicBezTo>
                    <a:pt x="1124543" y="3705"/>
                    <a:pt x="1077609" y="3965"/>
                    <a:pt x="1033835" y="15903"/>
                  </a:cubicBezTo>
                  <a:cubicBezTo>
                    <a:pt x="1017663" y="20314"/>
                    <a:pt x="986128" y="31805"/>
                    <a:pt x="986128" y="31805"/>
                  </a:cubicBezTo>
                  <a:lnTo>
                    <a:pt x="938420" y="63611"/>
                  </a:lnTo>
                  <a:cubicBezTo>
                    <a:pt x="920107" y="75820"/>
                    <a:pt x="912655" y="83808"/>
                    <a:pt x="890712" y="87465"/>
                  </a:cubicBezTo>
                  <a:cubicBezTo>
                    <a:pt x="867038" y="91411"/>
                    <a:pt x="843004" y="92766"/>
                    <a:pt x="819150" y="95416"/>
                  </a:cubicBezTo>
                  <a:cubicBezTo>
                    <a:pt x="799748" y="101883"/>
                    <a:pt x="786856" y="103855"/>
                    <a:pt x="771442" y="119270"/>
                  </a:cubicBezTo>
                  <a:cubicBezTo>
                    <a:pt x="718438" y="172275"/>
                    <a:pt x="795293" y="116623"/>
                    <a:pt x="731686" y="159026"/>
                  </a:cubicBezTo>
                  <a:cubicBezTo>
                    <a:pt x="686108" y="227391"/>
                    <a:pt x="746798" y="146936"/>
                    <a:pt x="691929" y="190831"/>
                  </a:cubicBezTo>
                  <a:cubicBezTo>
                    <a:pt x="684467" y="196801"/>
                    <a:pt x="683489" y="208715"/>
                    <a:pt x="676027" y="214685"/>
                  </a:cubicBezTo>
                  <a:cubicBezTo>
                    <a:pt x="669482" y="219921"/>
                    <a:pt x="660304" y="220604"/>
                    <a:pt x="652173" y="222637"/>
                  </a:cubicBezTo>
                  <a:cubicBezTo>
                    <a:pt x="611671" y="232763"/>
                    <a:pt x="585375" y="233592"/>
                    <a:pt x="540854" y="238539"/>
                  </a:cubicBezTo>
                  <a:cubicBezTo>
                    <a:pt x="532903" y="243840"/>
                    <a:pt x="522971" y="246980"/>
                    <a:pt x="517001" y="254442"/>
                  </a:cubicBezTo>
                  <a:cubicBezTo>
                    <a:pt x="491398" y="286446"/>
                    <a:pt x="530377" y="272366"/>
                    <a:pt x="493147" y="302150"/>
                  </a:cubicBezTo>
                  <a:cubicBezTo>
                    <a:pt x="486602" y="307386"/>
                    <a:pt x="477539" y="308602"/>
                    <a:pt x="469293" y="310101"/>
                  </a:cubicBezTo>
                  <a:cubicBezTo>
                    <a:pt x="448269" y="313923"/>
                    <a:pt x="426886" y="315402"/>
                    <a:pt x="405682" y="318052"/>
                  </a:cubicBezTo>
                  <a:cubicBezTo>
                    <a:pt x="360110" y="386413"/>
                    <a:pt x="414748" y="299921"/>
                    <a:pt x="381828" y="365760"/>
                  </a:cubicBezTo>
                  <a:cubicBezTo>
                    <a:pt x="377554" y="374307"/>
                    <a:pt x="374799" y="386065"/>
                    <a:pt x="365926" y="389614"/>
                  </a:cubicBezTo>
                  <a:cubicBezTo>
                    <a:pt x="346086" y="397550"/>
                    <a:pt x="323519" y="394915"/>
                    <a:pt x="302315" y="397565"/>
                  </a:cubicBezTo>
                  <a:cubicBezTo>
                    <a:pt x="299665" y="405516"/>
                    <a:pt x="295549" y="413122"/>
                    <a:pt x="294364" y="421419"/>
                  </a:cubicBezTo>
                  <a:cubicBezTo>
                    <a:pt x="290224" y="450400"/>
                    <a:pt x="294673" y="480798"/>
                    <a:pt x="286413" y="508884"/>
                  </a:cubicBezTo>
                  <a:cubicBezTo>
                    <a:pt x="281020" y="527220"/>
                    <a:pt x="254608" y="556591"/>
                    <a:pt x="254608" y="556591"/>
                  </a:cubicBezTo>
                  <a:cubicBezTo>
                    <a:pt x="251957" y="567193"/>
                    <a:pt x="253483" y="579863"/>
                    <a:pt x="246656" y="588397"/>
                  </a:cubicBezTo>
                  <a:cubicBezTo>
                    <a:pt x="241420" y="594942"/>
                    <a:pt x="227674" y="589528"/>
                    <a:pt x="222802" y="596348"/>
                  </a:cubicBezTo>
                  <a:cubicBezTo>
                    <a:pt x="213059" y="609989"/>
                    <a:pt x="206900" y="644056"/>
                    <a:pt x="206900" y="644056"/>
                  </a:cubicBezTo>
                  <a:cubicBezTo>
                    <a:pt x="200051" y="705694"/>
                    <a:pt x="218059" y="710038"/>
                    <a:pt x="175094" y="731520"/>
                  </a:cubicBezTo>
                  <a:cubicBezTo>
                    <a:pt x="167598" y="735268"/>
                    <a:pt x="159192" y="736821"/>
                    <a:pt x="151241" y="739471"/>
                  </a:cubicBezTo>
                  <a:cubicBezTo>
                    <a:pt x="136041" y="749605"/>
                    <a:pt x="112952" y="762745"/>
                    <a:pt x="103533" y="779228"/>
                  </a:cubicBezTo>
                  <a:cubicBezTo>
                    <a:pt x="98111" y="788716"/>
                    <a:pt x="98583" y="800525"/>
                    <a:pt x="95581" y="811033"/>
                  </a:cubicBezTo>
                  <a:cubicBezTo>
                    <a:pt x="90407" y="829141"/>
                    <a:pt x="85667" y="844802"/>
                    <a:pt x="71728" y="858741"/>
                  </a:cubicBezTo>
                  <a:cubicBezTo>
                    <a:pt x="64971" y="865498"/>
                    <a:pt x="55825" y="869343"/>
                    <a:pt x="47874" y="874644"/>
                  </a:cubicBezTo>
                  <a:cubicBezTo>
                    <a:pt x="33577" y="896088"/>
                    <a:pt x="29507" y="897661"/>
                    <a:pt x="24020" y="922351"/>
                  </a:cubicBezTo>
                  <a:cubicBezTo>
                    <a:pt x="20523" y="938089"/>
                    <a:pt x="21166" y="954764"/>
                    <a:pt x="16068" y="970059"/>
                  </a:cubicBezTo>
                  <a:cubicBezTo>
                    <a:pt x="-2774" y="1026586"/>
                    <a:pt x="166" y="968679"/>
                    <a:pt x="166" y="1009816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TextBox 82"/>
          <p:cNvSpPr txBox="1"/>
          <p:nvPr/>
        </p:nvSpPr>
        <p:spPr>
          <a:xfrm>
            <a:off x="4343569" y="608274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202415" y="47771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3895911" y="560478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297804" y="524763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846504" y="492963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5030834" y="5396736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476611" y="5643351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131500" y="3261885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1401137" y="3442634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907262" y="557784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5433276" y="5360368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681675" y="5998159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98702" y="5966256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772779" y="608205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5128080" y="5547270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4442" y="549198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452074" y="5332005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127764" y="3039826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114017" y="3132830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2394535" y="323754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-13788" y="4155177"/>
            <a:ext cx="4580264" cy="3539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Наблюдательная сеть экзогенных процессов</a:t>
            </a:r>
            <a:endParaRPr lang="ru-RU" sz="1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37239" y="4147482"/>
            <a:ext cx="460676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мониторинга подземных 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503</Words>
  <Application>Microsoft Office PowerPoint</Application>
  <PresentationFormat>Экран (4:3)</PresentationFormat>
  <Paragraphs>135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399</cp:revision>
  <dcterms:created xsi:type="dcterms:W3CDTF">2020-10-19T16:39:39Z</dcterms:created>
  <dcterms:modified xsi:type="dcterms:W3CDTF">2021-09-30T12:56:49Z</dcterms:modified>
</cp:coreProperties>
</file>