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1" r:id="rId1"/>
  </p:sldMasterIdLst>
  <p:notesMasterIdLst>
    <p:notesMasterId r:id="rId3"/>
  </p:notesMasterIdLst>
  <p:handoutMasterIdLst>
    <p:handoutMasterId r:id="rId4"/>
  </p:handoutMasterIdLst>
  <p:sldIdLst>
    <p:sldId id="8073" r:id="rId2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E587F38-6BCC-4E5F-A969-F447CE76924F}">
          <p14:sldIdLst>
            <p14:sldId id="8073"/>
          </p14:sldIdLst>
        </p14:section>
      </p14:sectionLst>
    </p:ext>
    <p:ext uri="{EFAFB233-063F-42B5-8137-9DF3F51BA10A}">
      <p15:sldGuideLst xmlns:p15="http://schemas.microsoft.com/office/powerpoint/2012/main">
        <p15:guide id="2" pos="3628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  <p15:guide id="4" pos="27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32" initials="A" lastIdx="1" clrIdx="0"/>
  <p:cmAuthor id="2" name="User" initials="U" lastIdx="1" clrIdx="1"/>
  <p:cmAuthor id="3" name="ARM_9" initials="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FF00"/>
    <a:srgbClr val="FF0000"/>
    <a:srgbClr val="000000"/>
    <a:srgbClr val="C5E0B4"/>
    <a:srgbClr val="EE1AD0"/>
    <a:srgbClr val="3DF353"/>
    <a:srgbClr val="EFF4ED"/>
    <a:srgbClr val="4ADFE6"/>
    <a:srgbClr val="563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6404" autoAdjust="0"/>
  </p:normalViewPr>
  <p:slideViewPr>
    <p:cSldViewPr snapToGrid="0">
      <p:cViewPr varScale="1">
        <p:scale>
          <a:sx n="112" d="100"/>
          <a:sy n="112" d="100"/>
        </p:scale>
        <p:origin x="1716" y="78"/>
      </p:cViewPr>
      <p:guideLst>
        <p:guide pos="3628"/>
        <p:guide orient="horz" pos="4320"/>
        <p:guide pos="2721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18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0" y="152"/>
            <a:ext cx="4301839" cy="340517"/>
          </a:xfrm>
          <a:prstGeom prst="rect">
            <a:avLst/>
          </a:prstGeom>
        </p:spPr>
        <p:txBody>
          <a:bodyPr vert="horz" lIns="88203" tIns="44095" rIns="88203" bIns="44095" rtlCol="0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23" y="152"/>
            <a:ext cx="4301839" cy="340517"/>
          </a:xfrm>
          <a:prstGeom prst="rect">
            <a:avLst/>
          </a:prstGeom>
        </p:spPr>
        <p:txBody>
          <a:bodyPr vert="horz" lIns="88203" tIns="44095" rIns="88203" bIns="44095" rtlCol="0"/>
          <a:lstStyle>
            <a:lvl1pPr algn="r">
              <a:defRPr sz="1100"/>
            </a:lvl1pPr>
          </a:lstStyle>
          <a:p>
            <a:fld id="{2CAE2469-05AA-4EAD-ADCF-345832F5635C}" type="datetimeFigureOut">
              <a:rPr lang="ru-RU" smtClean="0"/>
              <a:t>23.02.2025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50" y="6457186"/>
            <a:ext cx="4301839" cy="340515"/>
          </a:xfrm>
          <a:prstGeom prst="rect">
            <a:avLst/>
          </a:prstGeom>
        </p:spPr>
        <p:txBody>
          <a:bodyPr vert="horz" lIns="88203" tIns="44095" rIns="88203" bIns="44095" rtlCol="0" anchor="b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23" y="6457186"/>
            <a:ext cx="4301839" cy="340515"/>
          </a:xfrm>
          <a:prstGeom prst="rect">
            <a:avLst/>
          </a:prstGeom>
        </p:spPr>
        <p:txBody>
          <a:bodyPr vert="horz" lIns="88203" tIns="44095" rIns="88203" bIns="44095" rtlCol="0" anchor="b"/>
          <a:lstStyle>
            <a:lvl1pPr algn="r">
              <a:defRPr sz="1100"/>
            </a:lvl1pPr>
          </a:lstStyle>
          <a:p>
            <a:fld id="{0FAB2133-15B0-4EFE-BC30-805BCBD475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82219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9" y="56"/>
            <a:ext cx="4301541" cy="341065"/>
          </a:xfrm>
          <a:prstGeom prst="rect">
            <a:avLst/>
          </a:prstGeom>
        </p:spPr>
        <p:txBody>
          <a:bodyPr vert="horz" lIns="95506" tIns="47751" rIns="95506" bIns="47751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47" y="56"/>
            <a:ext cx="4301541" cy="341065"/>
          </a:xfrm>
          <a:prstGeom prst="rect">
            <a:avLst/>
          </a:prstGeom>
        </p:spPr>
        <p:txBody>
          <a:bodyPr vert="horz" lIns="95506" tIns="47751" rIns="95506" bIns="47751" rtlCol="0"/>
          <a:lstStyle>
            <a:lvl1pPr algn="r">
              <a:defRPr sz="1300"/>
            </a:lvl1pPr>
          </a:lstStyle>
          <a:p>
            <a:fld id="{0060E01D-5EF3-45B4-8D72-A960D6489AA6}" type="datetimeFigureOut">
              <a:rPr lang="ru-RU" smtClean="0"/>
              <a:pPr/>
              <a:t>23.02.2025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06" tIns="47751" rIns="95506" bIns="4775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18" y="3271406"/>
            <a:ext cx="7941309" cy="2676585"/>
          </a:xfrm>
          <a:prstGeom prst="rect">
            <a:avLst/>
          </a:prstGeom>
        </p:spPr>
        <p:txBody>
          <a:bodyPr vert="horz" lIns="95506" tIns="47751" rIns="95506" bIns="477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49" y="6456747"/>
            <a:ext cx="4301541" cy="341063"/>
          </a:xfrm>
          <a:prstGeom prst="rect">
            <a:avLst/>
          </a:prstGeom>
        </p:spPr>
        <p:txBody>
          <a:bodyPr vert="horz" lIns="95506" tIns="47751" rIns="95506" bIns="47751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47" y="6456747"/>
            <a:ext cx="4301541" cy="341063"/>
          </a:xfrm>
          <a:prstGeom prst="rect">
            <a:avLst/>
          </a:prstGeom>
        </p:spPr>
        <p:txBody>
          <a:bodyPr vert="horz" lIns="95506" tIns="47751" rIns="95506" bIns="47751" rtlCol="0" anchor="b"/>
          <a:lstStyle>
            <a:lvl1pPr algn="r">
              <a:defRPr sz="1300"/>
            </a:lvl1pPr>
          </a:lstStyle>
          <a:p>
            <a:fld id="{B02A437B-EFF4-43AF-8D02-B1E280ECFFA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38804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8000"/>
            <a:ext cx="3402012" cy="25511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A437B-EFF4-43AF-8D02-B1E280ECFFA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266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8632-C3E7-49F7-8AC2-0F3B7FF7F613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3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456B-19DB-4F30-ACA3-F44E55C6B60A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5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6860F-F60B-4300-9D04-054163F7821C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BB9C-38B9-4990-8234-50C335FF56E9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07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5C07-D729-4765-B658-CBC287F3511F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68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DCBB-9EE9-48EB-9382-BB971AEF6786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6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2DF9-0C99-402E-A29B-79D47C97E224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99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88907-C54A-4434-B345-A1CA98D63184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8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F6F3-6C7A-4AB5-8AB8-C787B1E3FB09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09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2BA2-E48D-4602-BA8E-A03584B13999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16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F69D-F1BE-4786-A384-907DE08AC6B9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3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99B11-B530-4D12-B16B-7E39BAE919FA}" type="datetime1">
              <a:rPr lang="ru-RU" smtClean="0"/>
              <a:t>23.02.2025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77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9" y="675864"/>
            <a:ext cx="9148789" cy="6182136"/>
          </a:xfrm>
          <a:prstGeom prst="rect">
            <a:avLst/>
          </a:prstGeom>
        </p:spPr>
      </p:pic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0" y="-336"/>
            <a:ext cx="9144000" cy="6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2137" tIns="31071" rIns="62137" bIns="31071" anchor="ctr"/>
          <a:lstStyle>
            <a:defPPr>
              <a:defRPr lang="ru-RU"/>
            </a:defPPr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200" dirty="0"/>
              <a:t>ИНФОРМАЦИОННЫЕ МАТЕРИАЛЫ ПО </a:t>
            </a:r>
            <a:r>
              <a:rPr lang="ru-RU" sz="1200" dirty="0" smtClean="0"/>
              <a:t>НАПРАВЛЕНИЮ ВЕТРА И ВОЛНЕНИЮ МОРЯ</a:t>
            </a:r>
          </a:p>
          <a:p>
            <a:r>
              <a:rPr lang="ru-RU" sz="1200" dirty="0" smtClean="0"/>
              <a:t>НА ТЕРРИТОРИИ ЧС (НА </a:t>
            </a:r>
            <a:r>
              <a:rPr lang="ru-RU" sz="1200" dirty="0" smtClean="0"/>
              <a:t>24.02.2025 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(</a:t>
            </a:r>
            <a:r>
              <a:rPr lang="ru-RU" sz="1200" dirty="0"/>
              <a:t>использовались данные, представленные в информационном ресурсе погоды </a:t>
            </a:r>
            <a:r>
              <a:rPr lang="en-US" sz="1200" dirty="0" err="1" smtClean="0"/>
              <a:t>Ventusky</a:t>
            </a:r>
            <a:r>
              <a:rPr lang="en-US" sz="1200" dirty="0" smtClean="0"/>
              <a:t>)</a:t>
            </a:r>
            <a:endParaRPr lang="ru-RU" sz="1200" dirty="0"/>
          </a:p>
        </p:txBody>
      </p:sp>
      <p:sp>
        <p:nvSpPr>
          <p:cNvPr id="29" name="Text Box 182"/>
          <p:cNvSpPr txBox="1">
            <a:spLocks noChangeArrowheads="1"/>
          </p:cNvSpPr>
          <p:nvPr/>
        </p:nvSpPr>
        <p:spPr bwMode="auto">
          <a:xfrm>
            <a:off x="5057360" y="3080471"/>
            <a:ext cx="828386" cy="140447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Темрюк</a:t>
            </a:r>
            <a:endParaRPr lang="ru-RU" altLang="ru-RU" dirty="0"/>
          </a:p>
        </p:txBody>
      </p:sp>
      <p:sp>
        <p:nvSpPr>
          <p:cNvPr id="57" name="Text Box 182"/>
          <p:cNvSpPr txBox="1">
            <a:spLocks noChangeArrowheads="1"/>
          </p:cNvSpPr>
          <p:nvPr/>
        </p:nvSpPr>
        <p:spPr bwMode="auto">
          <a:xfrm>
            <a:off x="3912518" y="3629816"/>
            <a:ext cx="679766" cy="19281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п. Волна</a:t>
            </a:r>
            <a:endParaRPr lang="ru-RU" altLang="ru-RU" dirty="0"/>
          </a:p>
        </p:txBody>
      </p:sp>
      <p:sp>
        <p:nvSpPr>
          <p:cNvPr id="39" name="Text Box 182"/>
          <p:cNvSpPr txBox="1">
            <a:spLocks noChangeArrowheads="1"/>
          </p:cNvSpPr>
          <p:nvPr/>
        </p:nvSpPr>
        <p:spPr bwMode="auto">
          <a:xfrm>
            <a:off x="3953219" y="5186719"/>
            <a:ext cx="1049080" cy="283709"/>
          </a:xfrm>
          <a:prstGeom prst="rect">
            <a:avLst/>
          </a:prstGeom>
          <a:solidFill>
            <a:srgbClr val="4ADFE6">
              <a:alpha val="76000"/>
            </a:srgbClr>
          </a:solidFill>
          <a:ln w="6350"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sz="1200" dirty="0"/>
              <a:t>Черное море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3230674" y="4021002"/>
            <a:ext cx="1021727" cy="499176"/>
            <a:chOff x="3498966" y="3651008"/>
            <a:chExt cx="1094051" cy="478309"/>
          </a:xfrm>
        </p:grpSpPr>
        <p:pic>
          <p:nvPicPr>
            <p:cNvPr id="66" name="Picture 923" descr="Z_KRUS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819" y="3651008"/>
              <a:ext cx="341083" cy="27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Прямоугольник 66"/>
            <p:cNvSpPr/>
            <p:nvPr/>
          </p:nvSpPr>
          <p:spPr>
            <a:xfrm>
              <a:off x="3498966" y="3928956"/>
              <a:ext cx="1094051" cy="2003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ВОЛГО-НЕФТЬ 212</a:t>
              </a:r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229157" y="3684028"/>
            <a:ext cx="918354" cy="569528"/>
            <a:chOff x="3568450" y="3974216"/>
            <a:chExt cx="1197086" cy="497368"/>
          </a:xfrm>
        </p:grpSpPr>
        <p:pic>
          <p:nvPicPr>
            <p:cNvPr id="69" name="Picture 923" descr="Z_KRUS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071" y="3974216"/>
              <a:ext cx="341084" cy="27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Прямоугольник 69"/>
            <p:cNvSpPr/>
            <p:nvPr/>
          </p:nvSpPr>
          <p:spPr>
            <a:xfrm>
              <a:off x="3568450" y="4250028"/>
              <a:ext cx="1197086" cy="2215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ВОЛГО-НЕФТЬ 239 </a:t>
              </a:r>
              <a:endParaRPr lang="ru-RU" sz="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7017528" y="5998535"/>
            <a:ext cx="2279706" cy="842714"/>
            <a:chOff x="10075492" y="1527110"/>
            <a:chExt cx="2279706" cy="842714"/>
          </a:xfrm>
        </p:grpSpPr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10075492" y="1555335"/>
              <a:ext cx="2111764" cy="81448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321">
                <a:defRPr/>
              </a:pPr>
              <a:endParaRPr lang="ru-RU" altLang="ru-RU" sz="8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 Box 97"/>
            <p:cNvSpPr txBox="1">
              <a:spLocks noChangeArrowheads="1"/>
            </p:cNvSpPr>
            <p:nvPr/>
          </p:nvSpPr>
          <p:spPr bwMode="auto">
            <a:xfrm>
              <a:off x="10543590" y="1527110"/>
              <a:ext cx="1529292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Условные обозначения</a:t>
              </a:r>
            </a:p>
          </p:txBody>
        </p:sp>
        <p:sp>
          <p:nvSpPr>
            <p:cNvPr id="96" name="Text Box 97"/>
            <p:cNvSpPr txBox="1">
              <a:spLocks noChangeArrowheads="1"/>
            </p:cNvSpPr>
            <p:nvPr/>
          </p:nvSpPr>
          <p:spPr bwMode="auto">
            <a:xfrm>
              <a:off x="10417323" y="1758729"/>
              <a:ext cx="1937875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 Направление движения волн</a:t>
              </a:r>
              <a:endParaRPr lang="ru-RU" altLang="ru-RU" sz="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 Box 97"/>
            <p:cNvSpPr txBox="1">
              <a:spLocks noChangeArrowheads="1"/>
            </p:cNvSpPr>
            <p:nvPr/>
          </p:nvSpPr>
          <p:spPr bwMode="auto">
            <a:xfrm>
              <a:off x="10426483" y="2040936"/>
              <a:ext cx="1812662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  Направление ветра</a:t>
              </a:r>
              <a:endParaRPr lang="ru-RU" altLang="ru-RU" sz="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0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4115604" flipV="1">
            <a:off x="7095988" y="6606600"/>
            <a:ext cx="336564" cy="150333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4" name="Text Box 182"/>
          <p:cNvSpPr txBox="1">
            <a:spLocks noChangeArrowheads="1"/>
          </p:cNvSpPr>
          <p:nvPr/>
        </p:nvSpPr>
        <p:spPr bwMode="auto">
          <a:xfrm>
            <a:off x="5057999" y="3968792"/>
            <a:ext cx="892890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Анапа</a:t>
            </a:r>
            <a:endParaRPr lang="ru-RU" altLang="ru-RU" dirty="0"/>
          </a:p>
        </p:txBody>
      </p:sp>
      <p:sp>
        <p:nvSpPr>
          <p:cNvPr id="59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3018927" flipH="1">
            <a:off x="7025287" y="6361115"/>
            <a:ext cx="477965" cy="53933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Text Box 182"/>
          <p:cNvSpPr txBox="1">
            <a:spLocks noChangeArrowheads="1"/>
          </p:cNvSpPr>
          <p:nvPr/>
        </p:nvSpPr>
        <p:spPr bwMode="auto">
          <a:xfrm>
            <a:off x="3577630" y="2970836"/>
            <a:ext cx="669776" cy="134417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</a:t>
            </a:r>
            <a:r>
              <a:rPr lang="ru-RU" altLang="ru-RU" dirty="0" err="1" smtClean="0"/>
              <a:t>Керч</a:t>
            </a:r>
            <a:endParaRPr lang="ru-RU" altLang="ru-RU" dirty="0"/>
          </a:p>
        </p:txBody>
      </p:sp>
      <p:sp>
        <p:nvSpPr>
          <p:cNvPr id="56" name="Text Box 182"/>
          <p:cNvSpPr txBox="1">
            <a:spLocks noChangeArrowheads="1"/>
          </p:cNvSpPr>
          <p:nvPr/>
        </p:nvSpPr>
        <p:spPr bwMode="auto">
          <a:xfrm>
            <a:off x="5797134" y="4342130"/>
            <a:ext cx="985494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Новороссийск</a:t>
            </a:r>
            <a:endParaRPr lang="ru-RU" altLang="ru-RU" dirty="0"/>
          </a:p>
        </p:txBody>
      </p:sp>
      <p:sp>
        <p:nvSpPr>
          <p:cNvPr id="58" name="Text Box 182"/>
          <p:cNvSpPr txBox="1">
            <a:spLocks noChangeArrowheads="1"/>
          </p:cNvSpPr>
          <p:nvPr/>
        </p:nvSpPr>
        <p:spPr bwMode="auto">
          <a:xfrm>
            <a:off x="6442564" y="4756721"/>
            <a:ext cx="892890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Геленджик</a:t>
            </a:r>
            <a:endParaRPr lang="ru-RU" altLang="ru-RU" dirty="0"/>
          </a:p>
        </p:txBody>
      </p:sp>
      <p:sp>
        <p:nvSpPr>
          <p:cNvPr id="48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3262974" flipH="1">
            <a:off x="2131971" y="1047093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3910839" flipV="1">
            <a:off x="2189833" y="1767949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2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680933" flipH="1">
            <a:off x="2338411" y="4287697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257402" flipH="1">
            <a:off x="1296154" y="6059347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3456257" flipH="1">
            <a:off x="3512057" y="2010572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433703" flipH="1">
            <a:off x="5383093" y="1469672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445563" flipH="1">
            <a:off x="5139675" y="6078849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39757" flipH="1">
            <a:off x="3915349" y="4663375"/>
            <a:ext cx="663756" cy="2552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4920226" flipV="1">
            <a:off x="4006264" y="1175785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2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3424037" flipV="1">
            <a:off x="4701308" y="2272765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3501131" flipV="1">
            <a:off x="5153805" y="4871316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6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3367147" flipV="1">
            <a:off x="2963344" y="5801625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7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4548666" flipV="1">
            <a:off x="1123416" y="4486339"/>
            <a:ext cx="643284" cy="29759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50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597604</TotalTime>
  <Words>63</Words>
  <Application>Microsoft Office PowerPoint</Application>
  <PresentationFormat>Экран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СПЕЦИАЛИСТА АРМ №32 ПО ИНФОРМАЦИОННЫМ СИСТЕМАМ</dc:title>
  <dc:creator>ARM32</dc:creator>
  <cp:lastModifiedBy>ARM_9</cp:lastModifiedBy>
  <cp:revision>31240</cp:revision>
  <cp:lastPrinted>2025-01-08T06:44:23Z</cp:lastPrinted>
  <dcterms:created xsi:type="dcterms:W3CDTF">2014-09-08T13:21:12Z</dcterms:created>
  <dcterms:modified xsi:type="dcterms:W3CDTF">2025-02-23T08:43:39Z</dcterms:modified>
</cp:coreProperties>
</file>