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181DF8"/>
    <a:srgbClr val="000000"/>
    <a:srgbClr val="C5E0B4"/>
    <a:srgbClr val="EE1AD0"/>
    <a:srgbClr val="3DF353"/>
    <a:srgbClr val="EFF4ED"/>
    <a:srgbClr val="4ADFE6"/>
    <a:srgbClr val="563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0" y="152"/>
            <a:ext cx="4307342" cy="340994"/>
          </a:xfrm>
          <a:prstGeom prst="rect">
            <a:avLst/>
          </a:prstGeom>
        </p:spPr>
        <p:txBody>
          <a:bodyPr vert="horz" lIns="88328" tIns="44157" rIns="88328" bIns="4415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7" y="152"/>
            <a:ext cx="4307342" cy="340994"/>
          </a:xfrm>
          <a:prstGeom prst="rect">
            <a:avLst/>
          </a:prstGeom>
        </p:spPr>
        <p:txBody>
          <a:bodyPr vert="horz" lIns="88328" tIns="44157" rIns="88328" bIns="4415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04.11.2024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0" y="6466234"/>
            <a:ext cx="4307342" cy="340992"/>
          </a:xfrm>
          <a:prstGeom prst="rect">
            <a:avLst/>
          </a:prstGeom>
        </p:spPr>
        <p:txBody>
          <a:bodyPr vert="horz" lIns="88328" tIns="44157" rIns="88328" bIns="4415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7" y="6466234"/>
            <a:ext cx="4307342" cy="340992"/>
          </a:xfrm>
          <a:prstGeom prst="rect">
            <a:avLst/>
          </a:prstGeom>
        </p:spPr>
        <p:txBody>
          <a:bodyPr vert="horz" lIns="88328" tIns="44157" rIns="88328" bIns="4415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8" y="55"/>
            <a:ext cx="4307045" cy="341543"/>
          </a:xfrm>
          <a:prstGeom prst="rect">
            <a:avLst/>
          </a:prstGeom>
        </p:spPr>
        <p:txBody>
          <a:bodyPr vert="horz" lIns="95641" tIns="47819" rIns="95641" bIns="47819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40" y="55"/>
            <a:ext cx="4307045" cy="341543"/>
          </a:xfrm>
          <a:prstGeom prst="rect">
            <a:avLst/>
          </a:prstGeom>
        </p:spPr>
        <p:txBody>
          <a:bodyPr vert="horz" lIns="95641" tIns="47819" rIns="95641" bIns="47819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04.11.2024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1" tIns="47819" rIns="95641" bIns="478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7" y="3275990"/>
            <a:ext cx="7951469" cy="2680335"/>
          </a:xfrm>
          <a:prstGeom prst="rect">
            <a:avLst/>
          </a:prstGeom>
        </p:spPr>
        <p:txBody>
          <a:bodyPr vert="horz" lIns="95641" tIns="47819" rIns="95641" bIns="478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8" y="6465793"/>
            <a:ext cx="4307045" cy="341541"/>
          </a:xfrm>
          <a:prstGeom prst="rect">
            <a:avLst/>
          </a:prstGeom>
        </p:spPr>
        <p:txBody>
          <a:bodyPr vert="horz" lIns="95641" tIns="47819" rIns="95641" bIns="47819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40" y="6465793"/>
            <a:ext cx="4307045" cy="341541"/>
          </a:xfrm>
          <a:prstGeom prst="rect">
            <a:avLst/>
          </a:prstGeom>
        </p:spPr>
        <p:txBody>
          <a:bodyPr vert="horz" lIns="95641" tIns="47819" rIns="95641" bIns="47819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5188" cy="2554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5188" cy="2554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2875" y="491738"/>
            <a:ext cx="8711126" cy="637086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08627" y="3906424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6000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3" y="632878"/>
            <a:ext cx="2015690" cy="2028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" y="2640461"/>
            <a:ext cx="2002720" cy="2123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" y="4751281"/>
            <a:ext cx="2056005" cy="2111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24272" y="3760331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3990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496854" y="553152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0668" y="4169910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46732" y="3873028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4000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05.11.2024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95005" y="2939855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85854" y="38138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86587" y="4465868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38485" y="490982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63231" y="3490258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2"/>
            <a:ext cx="47108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275130" y="3893115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4186" y="3656505"/>
            <a:ext cx="53882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289503" y="4510493"/>
            <a:ext cx="636862" cy="1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35965" y="5488553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35705" y="5287229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05789" y="544637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1368" y="563206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0492" y="5486805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13414" y="5887789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69376" y="6072527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44939" y="592813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28184" y="631611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62642" y="6405014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54270" y="654702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60742" y="2941264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1717" y="598507"/>
            <a:ext cx="2210106" cy="6258945"/>
            <a:chOff x="-22644" y="597794"/>
            <a:chExt cx="2210106" cy="6258945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051" y="4755414"/>
              <a:ext cx="209575" cy="21013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23571"/>
              <a:ext cx="209575" cy="20304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0932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22644" y="2653288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выпадения 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7923" y="4755402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589" y="632878"/>
            <a:ext cx="4904412" cy="232084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осадки, днем местами осадки в виде дождя, мокрого снега, в предгорных районах и горах снега. До конца суток 04.11, ночью и утром 05.11 в отдельных районах сильные осадки в виде дождя, мокрого снега, в предгорных районах и горах снега, ливня в сочетании с грозой и сильным ветром с порывами 20-23 м/с, в отдельных районах 24-29 м/с (КМЯ); ночью и утром 05.11 в предгорных районах и горах сильное налипание мокрого снега на проводах и деревьях (ОЯ). Ночью и утром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западный, северо-западный ночью 7-12 м/с, местами порывы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17-22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м/с, в отдельных районах 24-29 м/с; днем 5-10 м/с, местами порывы 12-14 м/с.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воздуха ночью +3…-2°, на Азовском побережье 0…+5°; днем 1…6°; в горах ночью -3…-8°, днем -3…+2°.</a:t>
            </a:r>
          </a:p>
          <a:p>
            <a:pPr indent="450215"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0…+5°, днем 5…10°.</a:t>
            </a:r>
          </a:p>
          <a:p>
            <a:pPr indent="450215"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Ночью дождь, днем преимущественно без осадков. Ветер северо-западный, западный ночью7-12 м/с, порывы 15-20 м/с, днем 5-10 м/с. Температура воздуха ночью 0…+2°, днем 4…6°.</a:t>
            </a:r>
          </a:p>
        </p:txBody>
      </p:sp>
      <p:sp>
        <p:nvSpPr>
          <p:cNvPr id="129" name="Rectangle 845"/>
          <p:cNvSpPr>
            <a:spLocks noChangeArrowheads="1"/>
          </p:cNvSpPr>
          <p:nvPr/>
        </p:nvSpPr>
        <p:spPr bwMode="auto">
          <a:xfrm>
            <a:off x="4926365" y="6040359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Сочи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39189" y="5971967"/>
            <a:ext cx="4103129" cy="881963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45" y="3151514"/>
            <a:ext cx="2190925" cy="1143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" y="670369"/>
            <a:ext cx="9145058" cy="619743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10.00 05.11.2024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60307" y="5073700"/>
            <a:ext cx="2567543" cy="25391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050" dirty="0" smtClean="0"/>
              <a:t>МО г.-к. Сочи</a:t>
            </a:r>
            <a:endParaRPr lang="ru-RU" altLang="ru-RU" sz="105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07371" y="5199102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5701" y="3019260"/>
            <a:ext cx="2935844" cy="1754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196945"/>
            <a:ext cx="2226241" cy="1278605"/>
            <a:chOff x="6925166" y="2750199"/>
            <a:chExt cx="2226241" cy="1316092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7777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образования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88490" y="666589"/>
            <a:ext cx="2950141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18.00 05.11.2024</a:t>
            </a:r>
            <a:endParaRPr lang="ru-RU" sz="1000" dirty="0"/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800210" y="4433555"/>
            <a:ext cx="1509312" cy="677705"/>
            <a:chOff x="1314080" y="4123065"/>
            <a:chExt cx="1364409" cy="655741"/>
          </a:xfrm>
        </p:grpSpPr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136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138" name="Прямоугольник 137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Прямоугольник 139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729517" y="5148441"/>
            <a:ext cx="1509243" cy="781940"/>
            <a:chOff x="2841226" y="4886542"/>
            <a:chExt cx="1364347" cy="756599"/>
          </a:xfrm>
        </p:grpSpPr>
        <p:sp>
          <p:nvSpPr>
            <p:cNvPr id="150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590" y="4886542"/>
              <a:ext cx="1268983" cy="25368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 smtClean="0">
                  <a:solidFill>
                    <a:schemeClr val="tx1"/>
                  </a:solidFill>
                </a:rPr>
                <a:t>Туапсинский</a:t>
              </a:r>
              <a:br>
                <a:rPr lang="ru-RU" altLang="ru-RU" sz="800" dirty="0" smtClean="0">
                  <a:solidFill>
                    <a:schemeClr val="tx1"/>
                  </a:solidFill>
                </a:rPr>
              </a:br>
              <a:r>
                <a:rPr lang="ru-RU" altLang="ru-RU" sz="800" dirty="0" smtClean="0">
                  <a:solidFill>
                    <a:schemeClr val="tx1"/>
                  </a:solidFill>
                </a:rPr>
                <a:t> 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155" name="Прямоугольник 154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Прямоугольник 155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Прямоугольник 156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Прямоугольник 15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244397" y="6005720"/>
            <a:ext cx="1511971" cy="652849"/>
            <a:chOff x="3572000" y="5650107"/>
            <a:chExt cx="1366813" cy="631691"/>
          </a:xfrm>
        </p:grpSpPr>
        <p:sp>
          <p:nvSpPr>
            <p:cNvPr id="161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169" name="Прямоугольник 168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71" name="Прямоугольник 170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Прямоугольник 171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3920344" y="4777295"/>
            <a:ext cx="1518197" cy="663352"/>
            <a:chOff x="4453495" y="5055815"/>
            <a:chExt cx="1372441" cy="641853"/>
          </a:xfrm>
        </p:grpSpPr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177" name="Группа 176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178" name="Прямоугольник 177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Прямоугольник 178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Прямоугольник 179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Прямоугольник 180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258703" y="3177404"/>
            <a:ext cx="1510278" cy="699717"/>
            <a:chOff x="3158215" y="2962542"/>
            <a:chExt cx="1365283" cy="677040"/>
          </a:xfrm>
        </p:grpSpPr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Прямоугольник 192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2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196" name="Прямоугольник 195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Прямоугольник 196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Прямоугольник 197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Прямоугольник 201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255264" y="2633508"/>
            <a:ext cx="1505723" cy="802879"/>
            <a:chOff x="1563987" y="2461364"/>
            <a:chExt cx="1361165" cy="776858"/>
          </a:xfrm>
        </p:grpSpPr>
        <p:sp>
          <p:nvSpPr>
            <p:cNvPr id="204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987" y="2461364"/>
              <a:ext cx="1361163" cy="27080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05" name="Прямоугольник 204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Прямоугольник 205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8" name="Группа 207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28847"/>
              <a:ext cx="1361163" cy="174143"/>
              <a:chOff x="519470" y="3606226"/>
              <a:chExt cx="1361163" cy="174143"/>
            </a:xfrm>
          </p:grpSpPr>
          <p:sp>
            <p:nvSpPr>
              <p:cNvPr id="278" name="Прямоугольник 277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6226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Прямоугольник 30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6226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306" name="Прямоугольник 30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6226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Прямоугольник 30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4283" y="3607885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8" name="Группа 307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2888779" y="2146211"/>
            <a:ext cx="1509158" cy="801267"/>
            <a:chOff x="2815304" y="1896247"/>
            <a:chExt cx="1364269" cy="775299"/>
          </a:xfrm>
        </p:grpSpPr>
        <p:sp>
          <p:nvSpPr>
            <p:cNvPr id="309" name="Прямоугольник 30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310" name="Прямоугольник 30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268" y="1896247"/>
              <a:ext cx="1263179" cy="303605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муниципальный округ</a:t>
              </a:r>
            </a:p>
          </p:txBody>
        </p:sp>
        <p:grpSp>
          <p:nvGrpSpPr>
            <p:cNvPr id="312" name="Группа 31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484"/>
              <a:chOff x="519470" y="3609298"/>
              <a:chExt cx="1361163" cy="172484"/>
            </a:xfrm>
          </p:grpSpPr>
          <p:sp>
            <p:nvSpPr>
              <p:cNvPr id="313" name="Прямоугольник 312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11513"/>
                <a:ext cx="340980" cy="163771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Прямоугольник 313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315" name="Прямоугольник 314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Прямоугольник 315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12371"/>
                <a:ext cx="340980" cy="164243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373294" y="1670430"/>
            <a:ext cx="1497172" cy="690108"/>
            <a:chOff x="1810573" y="1409099"/>
            <a:chExt cx="1353436" cy="667742"/>
          </a:xfrm>
        </p:grpSpPr>
        <p:sp>
          <p:nvSpPr>
            <p:cNvPr id="318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Прямоугольник 319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321" name="Группа 320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10573" y="1568419"/>
              <a:ext cx="1353436" cy="174771"/>
              <a:chOff x="534922" y="3611048"/>
              <a:chExt cx="1353436" cy="174771"/>
            </a:xfrm>
          </p:grpSpPr>
          <p:sp>
            <p:nvSpPr>
              <p:cNvPr id="322" name="Прямоугольник 3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34922" y="3614985"/>
                <a:ext cx="340980" cy="17083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Прямоугольник 3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1048"/>
                <a:ext cx="340980" cy="17380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324" name="Прямоугольник 3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2370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Прямоугольник 3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75901" y="3614985"/>
                <a:ext cx="340980" cy="16982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26" name="Группа 325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41173" y="3466506"/>
            <a:ext cx="1509312" cy="721417"/>
            <a:chOff x="1314080" y="4106168"/>
            <a:chExt cx="1364409" cy="672638"/>
          </a:xfrm>
        </p:grpSpPr>
        <p:sp>
          <p:nvSpPr>
            <p:cNvPr id="327" name="Прямоугольник 326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Прямоугольник 327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329" name="Группа 32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4656"/>
              <a:ext cx="1361163" cy="176643"/>
              <a:chOff x="519470" y="3605139"/>
              <a:chExt cx="1361163" cy="176643"/>
            </a:xfrm>
          </p:grpSpPr>
          <p:sp>
            <p:nvSpPr>
              <p:cNvPr id="331" name="Прямоугольник 330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Прямоугольник 331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198011" y="3605139"/>
                <a:ext cx="340980" cy="1764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Прямоугольник 332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Прямоугольник 333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30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262778" y="3857663"/>
            <a:ext cx="1512354" cy="669069"/>
            <a:chOff x="2666991" y="3897818"/>
            <a:chExt cx="1367159" cy="647385"/>
          </a:xfrm>
        </p:grpSpPr>
        <p:sp>
          <p:nvSpPr>
            <p:cNvPr id="142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147" name="Группа 146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Прямоугольник 153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Прямоугольник 157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01" y="1065802"/>
            <a:ext cx="2950697" cy="1941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" y="5279530"/>
            <a:ext cx="2396504" cy="1565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865"/>
            <a:ext cx="9144000" cy="620774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336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972907" y="4042620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261678" y="1035123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095078" y="2832956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634354" y="3998476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83122" y="5719054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96976" y="768425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298915">
            <a:off x="8241668" y="2431380"/>
            <a:ext cx="449423" cy="27662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376931" flipH="1" flipV="1">
            <a:off x="3062489" y="3433524"/>
            <a:ext cx="249144" cy="22979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170261" flipH="1">
            <a:off x="5063083" y="3125577"/>
            <a:ext cx="433171" cy="14749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836791" flipV="1">
            <a:off x="5891761" y="4202153"/>
            <a:ext cx="395097" cy="13736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044965">
            <a:off x="2781180" y="2319306"/>
            <a:ext cx="482322" cy="31606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999822">
            <a:off x="8309831" y="1541424"/>
            <a:ext cx="313099" cy="29610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223316" flipH="1">
            <a:off x="2401654" y="3205004"/>
            <a:ext cx="388318" cy="2438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929354" flipV="1">
            <a:off x="5308723" y="5309940"/>
            <a:ext cx="360304" cy="1623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393361">
            <a:off x="7155838" y="1863445"/>
            <a:ext cx="449423" cy="32097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>
            <a:off x="6339163" y="5139053"/>
            <a:ext cx="301942" cy="34353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28034" flipH="1">
            <a:off x="7668217" y="5025561"/>
            <a:ext cx="388318" cy="2438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111149" flipH="1">
            <a:off x="1911383" y="5021077"/>
            <a:ext cx="323056" cy="2438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171547" flipH="1">
            <a:off x="4797890" y="2119692"/>
            <a:ext cx="388318" cy="2438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020142" flipV="1">
            <a:off x="1045842" y="4905227"/>
            <a:ext cx="339530" cy="23492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589298" flipV="1">
            <a:off x="1724266" y="4077791"/>
            <a:ext cx="339530" cy="23492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071878">
            <a:off x="3504605" y="4304316"/>
            <a:ext cx="266984" cy="29891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716021" flipH="1">
            <a:off x="7080496" y="2885727"/>
            <a:ext cx="406506" cy="11892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>
            <a:off x="5400958" y="1562917"/>
            <a:ext cx="278791" cy="30661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514786" flipV="1">
            <a:off x="7453358" y="5519327"/>
            <a:ext cx="360304" cy="1623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50562" y="730038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4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929354" flipV="1">
            <a:off x="4677951" y="4854364"/>
            <a:ext cx="360304" cy="1623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918898" flipV="1">
            <a:off x="7017473" y="4581787"/>
            <a:ext cx="360304" cy="1623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999822">
            <a:off x="8682787" y="3536331"/>
            <a:ext cx="313099" cy="29610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625867">
            <a:off x="2646228" y="5255582"/>
            <a:ext cx="266984" cy="29891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593359</TotalTime>
  <Words>869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30822</cp:revision>
  <cp:lastPrinted>2024-10-13T10:37:37Z</cp:lastPrinted>
  <dcterms:created xsi:type="dcterms:W3CDTF">2014-09-08T13:21:12Z</dcterms:created>
  <dcterms:modified xsi:type="dcterms:W3CDTF">2024-11-04T09:57:16Z</dcterms:modified>
</cp:coreProperties>
</file>