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Паттерн_1 Винтер Е.А. — коп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8715436" cy="64294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>
                <a:solidFill>
                  <a:schemeClr val="bg1"/>
                </a:solidFill>
              </a:rPr>
              <a:t/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/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000" i="1" dirty="0" smtClean="0">
                <a:solidFill>
                  <a:schemeClr val="bg1"/>
                </a:solidFill>
              </a:rPr>
              <a:t>12 </a:t>
            </a:r>
            <a:r>
              <a:rPr lang="ru-RU" sz="2000" i="1" dirty="0">
                <a:solidFill>
                  <a:schemeClr val="bg1"/>
                </a:solidFill>
              </a:rPr>
              <a:t>апреля в холле Калининского дома культуры станицы Калининская пройдет Всероссийская ярмарка </a:t>
            </a:r>
            <a:r>
              <a:rPr lang="ru-RU" sz="2000" i="1" dirty="0" smtClean="0">
                <a:solidFill>
                  <a:schemeClr val="bg1"/>
                </a:solidFill>
              </a:rPr>
              <a:t>трудоустройства</a:t>
            </a:r>
            <a:br>
              <a:rPr lang="ru-RU" sz="2000" i="1" dirty="0" smtClean="0">
                <a:solidFill>
                  <a:schemeClr val="bg1"/>
                </a:solidFill>
              </a:rPr>
            </a:b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>
                <a:solidFill>
                  <a:schemeClr val="bg1"/>
                </a:solidFill>
              </a:rPr>
              <a:t>«Работа России. Время возможностей» </a:t>
            </a:r>
            <a:r>
              <a:rPr lang="ru-RU" sz="2000" i="1" dirty="0" smtClean="0">
                <a:solidFill>
                  <a:schemeClr val="bg1"/>
                </a:solidFill>
              </a:rPr>
              <a:t/>
            </a:r>
            <a:br>
              <a:rPr lang="ru-RU" sz="2000" i="1" dirty="0" smtClean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i="1" dirty="0">
                <a:solidFill>
                  <a:schemeClr val="bg1"/>
                </a:solidFill>
              </a:rPr>
              <a:t>12 апреля 2023 года с 10.00 до 13.00 часов - на ярмарке будут </a:t>
            </a:r>
            <a:r>
              <a:rPr lang="ru-RU" sz="2000" i="1" dirty="0" smtClean="0">
                <a:solidFill>
                  <a:schemeClr val="bg1"/>
                </a:solidFill>
              </a:rPr>
              <a:t>представлены  </a:t>
            </a:r>
            <a:r>
              <a:rPr lang="ru-RU" sz="2000" i="1" dirty="0">
                <a:solidFill>
                  <a:schemeClr val="bg1"/>
                </a:solidFill>
              </a:rPr>
              <a:t>вакансии предприятий района, Краснодарского края и России в целом.</a:t>
            </a:r>
            <a:br>
              <a:rPr lang="ru-RU" sz="2000" i="1" dirty="0">
                <a:solidFill>
                  <a:schemeClr val="bg1"/>
                </a:solidFill>
              </a:rPr>
            </a:br>
            <a:r>
              <a:rPr lang="ru-RU" sz="2000" i="1" dirty="0">
                <a:solidFill>
                  <a:schemeClr val="bg1"/>
                </a:solidFill>
              </a:rPr>
              <a:t>Кроме того, соискатели смогут узнать о том, как повысить свои профессиональные компетенции или пройти переобучение, а также о поддержке, которую можно получить со стороны государства при трудоустройстве, открытии собственного дела. </a:t>
            </a:r>
            <a:r>
              <a:rPr lang="ru-RU" sz="2000" i="1" dirty="0" smtClean="0">
                <a:solidFill>
                  <a:schemeClr val="bg1"/>
                </a:solidFill>
              </a:rPr>
              <a:t>Так </a:t>
            </a:r>
            <a:r>
              <a:rPr lang="ru-RU" sz="2000" i="1" dirty="0">
                <a:solidFill>
                  <a:schemeClr val="bg1"/>
                </a:solidFill>
              </a:rPr>
              <a:t>же получить консультации специалистов по вопросам трудового, пенсионного и социального законодательства</a:t>
            </a:r>
            <a:r>
              <a:rPr lang="ru-RU" sz="2000" i="1" dirty="0" smtClean="0">
                <a:solidFill>
                  <a:schemeClr val="bg1"/>
                </a:solidFill>
              </a:rPr>
              <a:t>.</a:t>
            </a:r>
            <a:br>
              <a:rPr lang="ru-RU" sz="2000" i="1" dirty="0" smtClean="0">
                <a:solidFill>
                  <a:schemeClr val="bg1"/>
                </a:solidFill>
              </a:rPr>
            </a:br>
            <a:r>
              <a:rPr lang="ru-RU" sz="2000" i="1" dirty="0">
                <a:solidFill>
                  <a:schemeClr val="bg1"/>
                </a:solidFill>
              </a:rPr>
              <a:t/>
            </a:r>
            <a:br>
              <a:rPr lang="ru-RU" sz="2000" i="1" dirty="0">
                <a:solidFill>
                  <a:schemeClr val="bg1"/>
                </a:solidFill>
              </a:rPr>
            </a:br>
            <a:r>
              <a:rPr lang="ru-RU" sz="2000" i="1" dirty="0">
                <a:solidFill>
                  <a:schemeClr val="bg1"/>
                </a:solidFill>
              </a:rPr>
              <a:t>Единый центр поддержки участников специальной военной операции Фонд «Защитники отчества» Калининского района окажет социальное сопровождение участников и ветеранов </a:t>
            </a:r>
            <a:r>
              <a:rPr lang="ru-RU" sz="2000" i="1" dirty="0" smtClean="0">
                <a:solidFill>
                  <a:schemeClr val="bg1"/>
                </a:solidFill>
              </a:rPr>
              <a:t>СВО</a:t>
            </a:r>
            <a:br>
              <a:rPr lang="ru-RU" sz="2000" i="1" dirty="0" smtClean="0">
                <a:solidFill>
                  <a:schemeClr val="bg1"/>
                </a:solidFill>
              </a:rPr>
            </a:br>
            <a:r>
              <a:rPr lang="ru-RU" sz="2000" i="1" dirty="0">
                <a:solidFill>
                  <a:schemeClr val="bg1"/>
                </a:solidFill>
              </a:rPr>
              <a:t/>
            </a:r>
            <a:br>
              <a:rPr lang="ru-RU" sz="2000" i="1" dirty="0">
                <a:solidFill>
                  <a:schemeClr val="bg1"/>
                </a:solidFill>
              </a:rPr>
            </a:br>
            <a:r>
              <a:rPr lang="ru-RU" sz="2000" i="1" dirty="0">
                <a:solidFill>
                  <a:schemeClr val="bg1"/>
                </a:solidFill>
              </a:rPr>
              <a:t>А, с 13.00 до 15.00 часов будут привлечены представители </a:t>
            </a:r>
            <a:r>
              <a:rPr lang="ru-RU" sz="2000" i="1" dirty="0" smtClean="0">
                <a:solidFill>
                  <a:schemeClr val="bg1"/>
                </a:solidFill>
              </a:rPr>
              <a:t>высших </a:t>
            </a:r>
            <a:r>
              <a:rPr lang="ru-RU" sz="2000" i="1" dirty="0">
                <a:solidFill>
                  <a:schemeClr val="bg1"/>
                </a:solidFill>
              </a:rPr>
              <a:t>и средних учебных заведений, которые помогут выпускникам, студентам и их родителям наметить наиболее перспективные отрасли для дальнейшего </a:t>
            </a:r>
            <a:r>
              <a:rPr lang="ru-RU" sz="2000" i="1" dirty="0" smtClean="0">
                <a:solidFill>
                  <a:schemeClr val="bg1"/>
                </a:solidFill>
              </a:rPr>
              <a:t>трудоустройства.</a:t>
            </a:r>
            <a:r>
              <a:rPr lang="ru-RU" sz="2000" i="1" dirty="0">
                <a:solidFill>
                  <a:schemeClr val="bg1"/>
                </a:solidFill>
              </a:rPr>
              <a:t/>
            </a:r>
            <a:br>
              <a:rPr lang="ru-RU" sz="2000" i="1" dirty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/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i="1" dirty="0" smtClean="0">
                <a:solidFill>
                  <a:schemeClr val="bg1"/>
                </a:solidFill>
              </a:rPr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i="1" dirty="0" smtClean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              12 апреля в холле Калининского дома культуры станицы Калининская пройдет Всероссийская ярмарка трудоустройства  «Работа России. Время возможностей»   12 апреля 2023 года с 10.00 до 13.00 часов - на ярмарке будут представлены  вакансии предприятий района, Краснодарского края и России в целом. Кроме того, соискатели смогут узнать о том, как повысить свои профессиональные компетенции или пройти переобучение, а также о поддержке, которую можно получить со стороны государства при трудоустройстве, открытии собственного дела. Так же получить консультации специалистов по вопросам трудового, пенсионного и социального законодательства.  Единый центр поддержки участников специальной военной операции Фонд «Защитники отчества» Калининского района окажет социальное сопровождение участников и ветеранов СВО  А, с 13.00 до 15.00 часов будут привлечены представители высших и средних учебных заведений, которые помогут выпускникам, студентам и их родителям наметить наиболее перспективные отрасли для дальнейшего трудоустройства.          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 апреля (в пятницу) с 10-00 до 15-00 часов   и 15 апреля (в субботу) с 08-00 до 12-00 часов   в холле Калининского дома культуры  (ст. Калининская, ул. Коваля, д.48)  состоится Всероссийская ярмарка трудоустройства  "Работа России. Время возможностей"   Для участия приглашаем безработных граждан, желающих сменить работу, старшеклассников и их родителей.   Для участников – это возможность собеседования с работодателями и представителями высших и средних   учебных заведений!</dc:title>
  <dc:creator>Гульнара Стыцина</dc:creator>
  <cp:lastModifiedBy>Гульнара Стыцина</cp:lastModifiedBy>
  <cp:revision>4</cp:revision>
  <dcterms:created xsi:type="dcterms:W3CDTF">2023-04-07T10:53:10Z</dcterms:created>
  <dcterms:modified xsi:type="dcterms:W3CDTF">2024-03-27T05:36:51Z</dcterms:modified>
</cp:coreProperties>
</file>