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31" r:id="rId2"/>
    <p:sldId id="332" r:id="rId3"/>
    <p:sldId id="333" r:id="rId4"/>
    <p:sldId id="334" r:id="rId5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DF8"/>
    <a:srgbClr val="FF7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40" autoAdjust="0"/>
    <p:restoredTop sz="92436" autoAdjust="0"/>
  </p:normalViewPr>
  <p:slideViewPr>
    <p:cSldViewPr snapToGrid="0">
      <p:cViewPr varScale="1">
        <p:scale>
          <a:sx n="112" d="100"/>
          <a:sy n="112" d="100"/>
        </p:scale>
        <p:origin x="744" y="9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5"/>
            <a:ext cx="2946346" cy="497838"/>
          </a:xfrm>
          <a:prstGeom prst="rect">
            <a:avLst/>
          </a:prstGeom>
        </p:spPr>
        <p:txBody>
          <a:bodyPr vert="horz" lIns="91727" tIns="45864" rIns="91727" bIns="45864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46" y="5"/>
            <a:ext cx="2946345" cy="497838"/>
          </a:xfrm>
          <a:prstGeom prst="rect">
            <a:avLst/>
          </a:prstGeom>
        </p:spPr>
        <p:txBody>
          <a:bodyPr vert="horz" lIns="91727" tIns="45864" rIns="91727" bIns="45864" rtlCol="0"/>
          <a:lstStyle>
            <a:lvl1pPr algn="r">
              <a:defRPr sz="1200"/>
            </a:lvl1pPr>
          </a:lstStyle>
          <a:p>
            <a:fld id="{ACCE77D3-33BC-4A21-AFF1-F5B73B674D36}" type="datetimeFigureOut">
              <a:rPr lang="ru-RU" smtClean="0"/>
              <a:t>11.12.2023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7" tIns="45864" rIns="91727" bIns="45864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8" y="4778613"/>
            <a:ext cx="5437822" cy="3908188"/>
          </a:xfrm>
          <a:prstGeom prst="rect">
            <a:avLst/>
          </a:prstGeom>
        </p:spPr>
        <p:txBody>
          <a:bodyPr vert="horz" lIns="91727" tIns="45864" rIns="91727" bIns="4586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9430388"/>
            <a:ext cx="2946346" cy="497838"/>
          </a:xfrm>
          <a:prstGeom prst="rect">
            <a:avLst/>
          </a:prstGeom>
        </p:spPr>
        <p:txBody>
          <a:bodyPr vert="horz" lIns="91727" tIns="45864" rIns="91727" bIns="45864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46" y="9430388"/>
            <a:ext cx="2946345" cy="497838"/>
          </a:xfrm>
          <a:prstGeom prst="rect">
            <a:avLst/>
          </a:prstGeom>
        </p:spPr>
        <p:txBody>
          <a:bodyPr vert="horz" lIns="91727" tIns="45864" rIns="91727" bIns="45864" rtlCol="0" anchor="b"/>
          <a:lstStyle>
            <a:lvl1pPr algn="r">
              <a:defRPr sz="1200"/>
            </a:lvl1pPr>
          </a:lstStyle>
          <a:p>
            <a:fld id="{3318DF03-F176-45E7-8DDA-F59CF989BA8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060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11.12.2023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787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11.12.2023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6133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11.12.2023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2042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11.12.2023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4551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11.12.2023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3399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11.12.2023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035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11.12.2023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775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11.12.2023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3354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11.12.2023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8342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11.12.2023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0561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11.12.2023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86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14A77-5833-4543-ADC1-7DAD02BE28D0}" type="datetimeFigureOut">
              <a:rPr lang="ru-RU" smtClean="0"/>
              <a:t>11.12.2023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902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0" name="Рисунок 47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4078"/>
            <a:ext cx="12192000" cy="6123922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.12.2023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9132" y="2577977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08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15:00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.12.2023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А.Ю. Годлевская</a:t>
            </a:r>
          </a:p>
          <a:p>
            <a:pPr lvl="0" defTabSz="1727942">
              <a:spcBef>
                <a:spcPct val="0"/>
              </a:spcBef>
            </a:pPr>
            <a:r>
              <a:rPr 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3220-5507</a:t>
            </a:r>
          </a:p>
        </p:txBody>
      </p:sp>
      <p:grpSp>
        <p:nvGrpSpPr>
          <p:cNvPr id="481" name="Группа 480"/>
          <p:cNvGrpSpPr/>
          <p:nvPr/>
        </p:nvGrpSpPr>
        <p:grpSpPr>
          <a:xfrm>
            <a:off x="2713990" y="4275263"/>
            <a:ext cx="1581368" cy="723767"/>
            <a:chOff x="406713" y="1180365"/>
            <a:chExt cx="1581368" cy="723767"/>
          </a:xfrm>
        </p:grpSpPr>
        <p:cxnSp>
          <p:nvCxnSpPr>
            <p:cNvPr id="482" name="Прямая соединительная линия 481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Прямая соединительная линия 482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4" name="Скругленный прямоугольник 483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47%</a:t>
              </a:r>
            </a:p>
          </p:txBody>
        </p:sp>
        <p:sp>
          <p:nvSpPr>
            <p:cNvPr id="485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20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86" name="Прямоугольник 485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320/156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7" name="Прямоугольник 486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6711/68663 </a:t>
              </a:r>
            </a:p>
          </p:txBody>
        </p:sp>
        <p:sp>
          <p:nvSpPr>
            <p:cNvPr id="488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г. Геленджик</a:t>
              </a:r>
            </a:p>
          </p:txBody>
        </p:sp>
        <p:sp>
          <p:nvSpPr>
            <p:cNvPr id="489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90" name="Группа 489"/>
          <p:cNvGrpSpPr/>
          <p:nvPr/>
        </p:nvGrpSpPr>
        <p:grpSpPr>
          <a:xfrm>
            <a:off x="4863744" y="5670341"/>
            <a:ext cx="1581368" cy="723767"/>
            <a:chOff x="406713" y="1180365"/>
            <a:chExt cx="1581368" cy="723767"/>
          </a:xfrm>
        </p:grpSpPr>
        <p:cxnSp>
          <p:nvCxnSpPr>
            <p:cNvPr id="491" name="Прямая соединительная линия 490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Прямая соединительная линия 491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3" name="Скругленный прямоугольник 492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15%</a:t>
              </a:r>
            </a:p>
          </p:txBody>
        </p:sp>
        <p:sp>
          <p:nvSpPr>
            <p:cNvPr id="494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20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95" name="Прямоугольник 494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984/1336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6" name="Прямоугольник 495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50362/497806 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7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г. Сочи</a:t>
              </a:r>
            </a:p>
          </p:txBody>
        </p:sp>
        <p:sp>
          <p:nvSpPr>
            <p:cNvPr id="498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13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99" name="Группа 498"/>
          <p:cNvGrpSpPr/>
          <p:nvPr/>
        </p:nvGrpSpPr>
        <p:grpSpPr>
          <a:xfrm>
            <a:off x="4073060" y="4965478"/>
            <a:ext cx="1581368" cy="723767"/>
            <a:chOff x="406713" y="1180365"/>
            <a:chExt cx="1581368" cy="723767"/>
          </a:xfrm>
        </p:grpSpPr>
        <p:cxnSp>
          <p:nvCxnSpPr>
            <p:cNvPr id="500" name="Прямая соединительная линия 499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Прямая соединительная линия 500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2" name="Скругленный прямоугольник 501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50%</a:t>
              </a:r>
            </a:p>
          </p:txBody>
        </p:sp>
        <p:sp>
          <p:nvSpPr>
            <p:cNvPr id="503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20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04" name="Прямоугольник 503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726/360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5" name="Прямоугольник 504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35496/125876 </a:t>
              </a:r>
            </a:p>
          </p:txBody>
        </p:sp>
        <p:sp>
          <p:nvSpPr>
            <p:cNvPr id="506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Туапсинский р-н</a:t>
              </a:r>
            </a:p>
          </p:txBody>
        </p:sp>
        <p:sp>
          <p:nvSpPr>
            <p:cNvPr id="507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44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208" y="707399"/>
            <a:ext cx="12204208" cy="6142788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.12.2023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9132" y="2577977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08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15:00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.12.2023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А.Ю. Годлевская</a:t>
            </a:r>
          </a:p>
          <a:p>
            <a:pPr lvl="0" defTabSz="1727942">
              <a:spcBef>
                <a:spcPct val="0"/>
              </a:spcBef>
            </a:pPr>
            <a:r>
              <a:rPr 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3220-5507</a:t>
            </a:r>
          </a:p>
        </p:txBody>
      </p:sp>
      <p:grpSp>
        <p:nvGrpSpPr>
          <p:cNvPr id="490" name="Группа 489"/>
          <p:cNvGrpSpPr/>
          <p:nvPr/>
        </p:nvGrpSpPr>
        <p:grpSpPr>
          <a:xfrm>
            <a:off x="4111714" y="3157352"/>
            <a:ext cx="1581368" cy="723767"/>
            <a:chOff x="406713" y="1180365"/>
            <a:chExt cx="1581368" cy="723767"/>
          </a:xfrm>
        </p:grpSpPr>
        <p:cxnSp>
          <p:nvCxnSpPr>
            <p:cNvPr id="491" name="Прямая соединительная линия 490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Прямая соединительная линия 491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3" name="Скругленный прямоугольник 492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15%</a:t>
              </a:r>
            </a:p>
          </p:txBody>
        </p:sp>
        <p:sp>
          <p:nvSpPr>
            <p:cNvPr id="494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20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95" name="Прямоугольник 494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984/1336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6" name="Прямоугольник 495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50362/497806 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7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г. Сочи</a:t>
              </a:r>
            </a:p>
          </p:txBody>
        </p:sp>
        <p:sp>
          <p:nvSpPr>
            <p:cNvPr id="498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13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132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7820"/>
            <a:ext cx="12192000" cy="6132367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.12.2023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9132" y="2577977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08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15:00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.12.2023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А.Ю. Годлевская</a:t>
            </a:r>
          </a:p>
          <a:p>
            <a:pPr lvl="0" defTabSz="1727942">
              <a:spcBef>
                <a:spcPct val="0"/>
              </a:spcBef>
            </a:pPr>
            <a:r>
              <a:rPr 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3220-5507</a:t>
            </a:r>
          </a:p>
        </p:txBody>
      </p:sp>
      <p:grpSp>
        <p:nvGrpSpPr>
          <p:cNvPr id="499" name="Группа 498"/>
          <p:cNvGrpSpPr/>
          <p:nvPr/>
        </p:nvGrpSpPr>
        <p:grpSpPr>
          <a:xfrm>
            <a:off x="5047281" y="3066901"/>
            <a:ext cx="1581368" cy="723767"/>
            <a:chOff x="406713" y="1180365"/>
            <a:chExt cx="1581368" cy="723767"/>
          </a:xfrm>
        </p:grpSpPr>
        <p:cxnSp>
          <p:nvCxnSpPr>
            <p:cNvPr id="500" name="Прямая соединительная линия 499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Прямая соединительная линия 500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2" name="Скругленный прямоугольник 501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50%</a:t>
              </a:r>
            </a:p>
          </p:txBody>
        </p:sp>
        <p:sp>
          <p:nvSpPr>
            <p:cNvPr id="503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20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04" name="Прямоугольник 503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726/360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5" name="Прямоугольник 504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35496/125876 </a:t>
              </a:r>
            </a:p>
          </p:txBody>
        </p:sp>
        <p:sp>
          <p:nvSpPr>
            <p:cNvPr id="506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Туапсинский р-н</a:t>
              </a:r>
            </a:p>
          </p:txBody>
        </p:sp>
        <p:sp>
          <p:nvSpPr>
            <p:cNvPr id="507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780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36" y="722989"/>
            <a:ext cx="12199936" cy="6132456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.12.2023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9132" y="2577977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08" name="Rectangle 152"/>
          <p:cNvSpPr>
            <a:spLocks noChangeArrowheads="1"/>
          </p:cNvSpPr>
          <p:nvPr/>
        </p:nvSpPr>
        <p:spPr bwMode="auto">
          <a:xfrm>
            <a:off x="10457241" y="6311578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endParaRPr lang="ru-RU" altLang="ru-RU" sz="700" i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АРМ № 7</a:t>
            </a:r>
          </a:p>
          <a:p>
            <a:pPr lvl="0" defTabSz="1727942">
              <a:spcBef>
                <a:spcPct val="0"/>
              </a:spcBef>
            </a:pP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15:00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.12.2023 </a:t>
            </a:r>
            <a:endParaRPr lang="ru-RU" alt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1727942">
              <a:spcBef>
                <a:spcPct val="0"/>
              </a:spcBef>
            </a:pPr>
            <a:r>
              <a:rPr lang="ru-RU" alt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А.Ю. Годлевская</a:t>
            </a:r>
          </a:p>
          <a:p>
            <a:pPr lvl="0" defTabSz="1727942">
              <a:spcBef>
                <a:spcPct val="0"/>
              </a:spcBef>
            </a:pPr>
            <a:r>
              <a:rPr lang="ru-RU" sz="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3220-5507</a:t>
            </a:r>
          </a:p>
        </p:txBody>
      </p:sp>
      <p:grpSp>
        <p:nvGrpSpPr>
          <p:cNvPr id="481" name="Группа 480"/>
          <p:cNvGrpSpPr/>
          <p:nvPr/>
        </p:nvGrpSpPr>
        <p:grpSpPr>
          <a:xfrm>
            <a:off x="4628248" y="3255349"/>
            <a:ext cx="1581368" cy="723767"/>
            <a:chOff x="406713" y="1180365"/>
            <a:chExt cx="1581368" cy="723767"/>
          </a:xfrm>
        </p:grpSpPr>
        <p:cxnSp>
          <p:nvCxnSpPr>
            <p:cNvPr id="482" name="Прямая соединительная линия 481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Прямая соединительная линия 482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4" name="Скругленный прямоугольник 483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47%</a:t>
              </a:r>
            </a:p>
          </p:txBody>
        </p:sp>
        <p:sp>
          <p:nvSpPr>
            <p:cNvPr id="485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20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86" name="Прямоугольник 485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320/156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7" name="Прямоугольник 486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6711/68663 </a:t>
              </a:r>
            </a:p>
          </p:txBody>
        </p:sp>
        <p:sp>
          <p:nvSpPr>
            <p:cNvPr id="488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г. Геленджик</a:t>
              </a:r>
            </a:p>
          </p:txBody>
        </p:sp>
        <p:sp>
          <p:nvSpPr>
            <p:cNvPr id="489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10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074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9242</TotalTime>
  <Words>432</Words>
  <Application>Microsoft Office PowerPoint</Application>
  <PresentationFormat>Широкоэкранный</PresentationFormat>
  <Paragraphs>132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Родионов Александр Александрович</dc:creator>
  <cp:lastModifiedBy>ARM_9</cp:lastModifiedBy>
  <cp:revision>918</cp:revision>
  <cp:lastPrinted>2020-12-03T08:05:56Z</cp:lastPrinted>
  <dcterms:created xsi:type="dcterms:W3CDTF">2019-08-03T04:06:07Z</dcterms:created>
  <dcterms:modified xsi:type="dcterms:W3CDTF">2023-12-11T11:48:09Z</dcterms:modified>
</cp:coreProperties>
</file>