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009" y="701697"/>
            <a:ext cx="1973122" cy="11695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4569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1241</cp:revision>
  <dcterms:created xsi:type="dcterms:W3CDTF">2020-10-19T16:39:39Z</dcterms:created>
  <dcterms:modified xsi:type="dcterms:W3CDTF">2023-12-11T08:00:48Z</dcterms:modified>
</cp:coreProperties>
</file>