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58" r:id="rId2"/>
    <p:sldId id="354" r:id="rId3"/>
    <p:sldId id="355" r:id="rId4"/>
    <p:sldId id="356" r:id="rId5"/>
    <p:sldId id="353" r:id="rId6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0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88"/>
            <a:ext cx="12180488" cy="6127199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16:00 23.11.2023 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А.В. Попов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7" name="Группа 426"/>
          <p:cNvGrpSpPr/>
          <p:nvPr/>
        </p:nvGrpSpPr>
        <p:grpSpPr>
          <a:xfrm>
            <a:off x="4064441" y="5618273"/>
            <a:ext cx="1581368" cy="723767"/>
            <a:chOff x="406713" y="1180365"/>
            <a:chExt cx="1581368" cy="723767"/>
          </a:xfrm>
        </p:grpSpPr>
        <p:cxnSp>
          <p:nvCxnSpPr>
            <p:cNvPr id="428" name="Прямая соединительная линия 42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Прямая соединительная линия 42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0" name="Скругленный прямоугольник 42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3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32" name="Прямоугольник 43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Прямоугольник 43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61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62" name="Группа 461"/>
          <p:cNvGrpSpPr/>
          <p:nvPr/>
        </p:nvGrpSpPr>
        <p:grpSpPr>
          <a:xfrm>
            <a:off x="6128872" y="4649336"/>
            <a:ext cx="1581368" cy="723767"/>
            <a:chOff x="406713" y="1180365"/>
            <a:chExt cx="1581368" cy="723767"/>
          </a:xfrm>
        </p:grpSpPr>
        <p:cxnSp>
          <p:nvCxnSpPr>
            <p:cNvPr id="463" name="Прямая соединительная линия 462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Прямая соединительная линия 463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Скругленный прямоугольник 464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66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r>
                <a:rPr lang="ru-RU" sz="700" kern="0" dirty="0" smtClean="0">
                  <a:solidFill>
                    <a:prstClr val="black"/>
                  </a:solidFill>
                </a:rPr>
                <a:t>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67" name="Прямоугольник 466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68" name="Прямоугольник 467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70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7" name="Группа 506"/>
          <p:cNvGrpSpPr/>
          <p:nvPr/>
        </p:nvGrpSpPr>
        <p:grpSpPr>
          <a:xfrm>
            <a:off x="3022719" y="4942621"/>
            <a:ext cx="1581368" cy="723767"/>
            <a:chOff x="406713" y="1180365"/>
            <a:chExt cx="1581368" cy="723767"/>
          </a:xfrm>
        </p:grpSpPr>
        <p:cxnSp>
          <p:nvCxnSpPr>
            <p:cNvPr id="508" name="Прямая соединительная линия 50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Прямая соединительная линия 50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Скругленный прямоугольник 50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1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12" name="Прямоугольник 51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Прямоугольник 51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1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1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80" name="Группа 479"/>
          <p:cNvGrpSpPr/>
          <p:nvPr/>
        </p:nvGrpSpPr>
        <p:grpSpPr>
          <a:xfrm>
            <a:off x="1087324" y="4025597"/>
            <a:ext cx="1581368" cy="723767"/>
            <a:chOff x="406713" y="1180365"/>
            <a:chExt cx="1581368" cy="723767"/>
          </a:xfrm>
        </p:grpSpPr>
        <p:cxnSp>
          <p:nvCxnSpPr>
            <p:cNvPr id="481" name="Прямая соединительная линия 48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Скругленный прямоугольник 48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29%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5" name="Прямоугольник 48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793/</a:t>
              </a: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534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6" name="Прямоугольник 48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47931/246266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г. Новороссийск</a:t>
              </a:r>
              <a:endParaRPr lang="ru-RU" sz="900" dirty="0"/>
            </a:p>
          </p:txBody>
        </p:sp>
        <p:sp>
          <p:nvSpPr>
            <p:cNvPr id="48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16" name="Группа 515"/>
          <p:cNvGrpSpPr/>
          <p:nvPr/>
        </p:nvGrpSpPr>
        <p:grpSpPr>
          <a:xfrm>
            <a:off x="4896633" y="4552586"/>
            <a:ext cx="1357210" cy="820517"/>
            <a:chOff x="4926866" y="2623515"/>
            <a:chExt cx="1388069" cy="804290"/>
          </a:xfrm>
        </p:grpSpPr>
        <p:cxnSp>
          <p:nvCxnSpPr>
            <p:cNvPr id="517" name="Прямая соединительная линия 516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Прямая соединительная линия 517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9" name="Скругленный прямоугольник 518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TextBox 23"/>
            <p:cNvSpPr txBox="1">
              <a:spLocks noChangeAspect="1"/>
            </p:cNvSpPr>
            <p:nvPr/>
          </p:nvSpPr>
          <p:spPr>
            <a:xfrm>
              <a:off x="5802451" y="3208514"/>
              <a:ext cx="377062" cy="219291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14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21" name="TextBox 23"/>
            <p:cNvSpPr txBox="1">
              <a:spLocks noChangeAspect="1"/>
            </p:cNvSpPr>
            <p:nvPr/>
          </p:nvSpPr>
          <p:spPr>
            <a:xfrm>
              <a:off x="5337713" y="3209291"/>
              <a:ext cx="404818" cy="214954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>
                  <a:solidFill>
                    <a:prstClr val="black"/>
                  </a:solidFill>
                </a:rPr>
                <a:t>1</a:t>
              </a:r>
              <a:r>
                <a:rPr lang="ru-RU" sz="825" kern="0" dirty="0" smtClean="0">
                  <a:solidFill>
                    <a:prstClr val="black"/>
                  </a:solidFill>
                </a:rPr>
                <a:t>1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22" name="Прямоугольник 521"/>
            <p:cNvSpPr/>
            <p:nvPr/>
          </p:nvSpPr>
          <p:spPr>
            <a:xfrm>
              <a:off x="5273558" y="3035683"/>
              <a:ext cx="934213" cy="19252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113/77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Прямоугольник 522"/>
            <p:cNvSpPr/>
            <p:nvPr/>
          </p:nvSpPr>
          <p:spPr bwMode="auto">
            <a:xfrm>
              <a:off x="5273560" y="2870474"/>
              <a:ext cx="934213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34143/100997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TextBox 10"/>
            <p:cNvSpPr txBox="1"/>
            <p:nvPr/>
          </p:nvSpPr>
          <p:spPr>
            <a:xfrm>
              <a:off x="4926866" y="2623515"/>
              <a:ext cx="1388069" cy="226267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Апшеронский р-н</a:t>
              </a:r>
              <a:endParaRPr lang="ru-RU" sz="900" dirty="0"/>
            </a:p>
          </p:txBody>
        </p:sp>
      </p:grpSp>
      <p:grpSp>
        <p:nvGrpSpPr>
          <p:cNvPr id="525" name="Группа 524"/>
          <p:cNvGrpSpPr/>
          <p:nvPr/>
        </p:nvGrpSpPr>
        <p:grpSpPr>
          <a:xfrm>
            <a:off x="3267397" y="3592031"/>
            <a:ext cx="1581368" cy="710707"/>
            <a:chOff x="1101172" y="2922236"/>
            <a:chExt cx="1581368" cy="710707"/>
          </a:xfrm>
        </p:grpSpPr>
        <p:cxnSp>
          <p:nvCxnSpPr>
            <p:cNvPr id="526" name="Прямая соединительная линия 525"/>
            <p:cNvCxnSpPr/>
            <p:nvPr/>
          </p:nvCxnSpPr>
          <p:spPr>
            <a:xfrm>
              <a:off x="2178683" y="325747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Прямая соединительная линия 526"/>
            <p:cNvCxnSpPr/>
            <p:nvPr/>
          </p:nvCxnSpPr>
          <p:spPr>
            <a:xfrm>
              <a:off x="2288541" y="340447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Скругленный прямоугольник 527"/>
            <p:cNvSpPr/>
            <p:nvPr/>
          </p:nvSpPr>
          <p:spPr>
            <a:xfrm>
              <a:off x="1334567" y="3303779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45%</a:t>
              </a:r>
            </a:p>
          </p:txBody>
        </p:sp>
        <p:sp>
          <p:nvSpPr>
            <p:cNvPr id="529" name="TextBox 23"/>
            <p:cNvSpPr txBox="1">
              <a:spLocks noChangeAspect="1"/>
            </p:cNvSpPr>
            <p:nvPr/>
          </p:nvSpPr>
          <p:spPr>
            <a:xfrm>
              <a:off x="1943520" y="3423067"/>
              <a:ext cx="426480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0" name="TextBox 23"/>
            <p:cNvSpPr txBox="1">
              <a:spLocks noChangeAspect="1"/>
            </p:cNvSpPr>
            <p:nvPr/>
          </p:nvSpPr>
          <p:spPr>
            <a:xfrm>
              <a:off x="1589792" y="3432888"/>
              <a:ext cx="389919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1" name="Прямоугольник 530"/>
            <p:cNvSpPr/>
            <p:nvPr/>
          </p:nvSpPr>
          <p:spPr>
            <a:xfrm>
              <a:off x="1589791" y="3294867"/>
              <a:ext cx="799229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342780/1272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Прямоугольник 531"/>
            <p:cNvSpPr/>
            <p:nvPr/>
          </p:nvSpPr>
          <p:spPr bwMode="auto">
            <a:xfrm>
              <a:off x="1589792" y="3153069"/>
              <a:ext cx="799228" cy="12337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15821/41799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TextBox 10"/>
            <p:cNvSpPr txBox="1"/>
            <p:nvPr/>
          </p:nvSpPr>
          <p:spPr>
            <a:xfrm>
              <a:off x="1101172" y="2922236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г. Краснодар</a:t>
              </a:r>
              <a:endParaRPr lang="ru-RU" sz="900" dirty="0"/>
            </a:p>
          </p:txBody>
        </p:sp>
      </p:grpSp>
      <p:grpSp>
        <p:nvGrpSpPr>
          <p:cNvPr id="534" name="Группа 533"/>
          <p:cNvGrpSpPr/>
          <p:nvPr/>
        </p:nvGrpSpPr>
        <p:grpSpPr>
          <a:xfrm>
            <a:off x="2476713" y="2972247"/>
            <a:ext cx="1581368" cy="710707"/>
            <a:chOff x="1101172" y="2922236"/>
            <a:chExt cx="1581368" cy="710707"/>
          </a:xfrm>
        </p:grpSpPr>
        <p:cxnSp>
          <p:nvCxnSpPr>
            <p:cNvPr id="535" name="Прямая соединительная линия 534"/>
            <p:cNvCxnSpPr/>
            <p:nvPr/>
          </p:nvCxnSpPr>
          <p:spPr>
            <a:xfrm>
              <a:off x="2178683" y="325747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Прямая соединительная линия 535"/>
            <p:cNvCxnSpPr/>
            <p:nvPr/>
          </p:nvCxnSpPr>
          <p:spPr>
            <a:xfrm>
              <a:off x="2288541" y="340447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Скругленный прямоугольник 536"/>
            <p:cNvSpPr/>
            <p:nvPr/>
          </p:nvSpPr>
          <p:spPr>
            <a:xfrm>
              <a:off x="1334567" y="3303779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TextBox 23"/>
            <p:cNvSpPr txBox="1">
              <a:spLocks noChangeAspect="1"/>
            </p:cNvSpPr>
            <p:nvPr/>
          </p:nvSpPr>
          <p:spPr>
            <a:xfrm>
              <a:off x="1943520" y="3423067"/>
              <a:ext cx="426480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9" name="TextBox 23"/>
            <p:cNvSpPr txBox="1">
              <a:spLocks noChangeAspect="1"/>
            </p:cNvSpPr>
            <p:nvPr/>
          </p:nvSpPr>
          <p:spPr>
            <a:xfrm>
              <a:off x="1589792" y="3432888"/>
              <a:ext cx="389919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40" name="Прямоугольник 539"/>
            <p:cNvSpPr/>
            <p:nvPr/>
          </p:nvSpPr>
          <p:spPr>
            <a:xfrm>
              <a:off x="1589792" y="3294867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2365/738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Прямоугольник 540"/>
            <p:cNvSpPr/>
            <p:nvPr/>
          </p:nvSpPr>
          <p:spPr bwMode="auto">
            <a:xfrm>
              <a:off x="1589792" y="3153068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36832/104074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TextBox 10"/>
            <p:cNvSpPr txBox="1"/>
            <p:nvPr/>
          </p:nvSpPr>
          <p:spPr>
            <a:xfrm>
              <a:off x="1101172" y="2922236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Красноармейский р-н</a:t>
              </a:r>
              <a:endParaRPr lang="ru-RU" sz="900" dirty="0"/>
            </a:p>
          </p:txBody>
        </p:sp>
      </p:grpSp>
      <p:grpSp>
        <p:nvGrpSpPr>
          <p:cNvPr id="543" name="Группа 542"/>
          <p:cNvGrpSpPr/>
          <p:nvPr/>
        </p:nvGrpSpPr>
        <p:grpSpPr>
          <a:xfrm>
            <a:off x="2476713" y="1217062"/>
            <a:ext cx="1581368" cy="723767"/>
            <a:chOff x="406713" y="1180365"/>
            <a:chExt cx="1581368" cy="723767"/>
          </a:xfrm>
        </p:grpSpPr>
        <p:cxnSp>
          <p:nvCxnSpPr>
            <p:cNvPr id="544" name="Прямая соединительная линия 543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Прямая соединительная линия 544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6" name="Скругленный прямоугольник 545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7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48" name="Прямоугольник 547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2052/824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9" name="Прямоугольник 548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31306/140838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0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Ейский р-н</a:t>
              </a:r>
              <a:endParaRPr lang="ru-RU" sz="900" dirty="0"/>
            </a:p>
          </p:txBody>
        </p:sp>
        <p:sp>
          <p:nvSpPr>
            <p:cNvPr id="551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52" name="Группа 551"/>
          <p:cNvGrpSpPr/>
          <p:nvPr/>
        </p:nvGrpSpPr>
        <p:grpSpPr>
          <a:xfrm>
            <a:off x="435800" y="2888246"/>
            <a:ext cx="1581368" cy="723767"/>
            <a:chOff x="406713" y="1180365"/>
            <a:chExt cx="1581368" cy="723767"/>
          </a:xfrm>
        </p:grpSpPr>
        <p:cxnSp>
          <p:nvCxnSpPr>
            <p:cNvPr id="553" name="Прямая соединительная линия 552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Прямая соединительная линия 553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Скругленный прямоугольник 554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28%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6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57" name="Прямоугольник 556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546/471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8" name="Прямоугольник 557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35795/105025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9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Темрюкский р-н</a:t>
              </a:r>
              <a:endParaRPr lang="ru-RU" sz="900" dirty="0"/>
            </a:p>
          </p:txBody>
        </p:sp>
        <p:sp>
          <p:nvSpPr>
            <p:cNvPr id="560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0" name="Группа 569"/>
          <p:cNvGrpSpPr/>
          <p:nvPr/>
        </p:nvGrpSpPr>
        <p:grpSpPr>
          <a:xfrm>
            <a:off x="2449518" y="2008190"/>
            <a:ext cx="1581368" cy="723767"/>
            <a:chOff x="406713" y="1180365"/>
            <a:chExt cx="1581368" cy="723767"/>
          </a:xfrm>
        </p:grpSpPr>
        <p:cxnSp>
          <p:nvCxnSpPr>
            <p:cNvPr id="571" name="Прямая соединительная линия 57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Прямая соединительная линия 57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Скругленный прямоугольник 57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4" name="TextBox 23"/>
            <p:cNvSpPr txBox="1">
              <a:spLocks noChangeAspect="1"/>
            </p:cNvSpPr>
            <p:nvPr/>
          </p:nvSpPr>
          <p:spPr>
            <a:xfrm>
              <a:off x="887778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r>
                <a:rPr lang="ru-RU" sz="700" kern="0" dirty="0" smtClean="0">
                  <a:solidFill>
                    <a:prstClr val="black"/>
                  </a:solidFill>
                </a:rPr>
                <a:t>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75" name="Прямоугольник 57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15562/156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6" name="Прямоугольник 57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14896/58334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Приморско-Ахтарский р-н</a:t>
              </a:r>
              <a:endParaRPr lang="ru-RU" sz="900" dirty="0"/>
            </a:p>
          </p:txBody>
        </p:sp>
        <p:sp>
          <p:nvSpPr>
            <p:cNvPr id="57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r>
                <a:rPr lang="ru-RU" sz="700" kern="0" dirty="0" smtClean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9" name="Группа 578"/>
          <p:cNvGrpSpPr/>
          <p:nvPr/>
        </p:nvGrpSpPr>
        <p:grpSpPr>
          <a:xfrm>
            <a:off x="5390377" y="3218150"/>
            <a:ext cx="1581368" cy="723767"/>
            <a:chOff x="406713" y="1180365"/>
            <a:chExt cx="1581368" cy="723767"/>
          </a:xfrm>
        </p:grpSpPr>
        <p:cxnSp>
          <p:nvCxnSpPr>
            <p:cNvPr id="580" name="Прямая соединительная линия 57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Прямая соединительная линия 58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Скругленный прямоугольник 58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84" name="Прямоугольник 58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1475/284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5" name="Прямоугольник 58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24438/64500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Кавказский р-н</a:t>
              </a:r>
              <a:endParaRPr lang="ru-RU" sz="900" dirty="0"/>
            </a:p>
          </p:txBody>
        </p:sp>
        <p:sp>
          <p:nvSpPr>
            <p:cNvPr id="58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7" name="Группа 596"/>
          <p:cNvGrpSpPr/>
          <p:nvPr/>
        </p:nvGrpSpPr>
        <p:grpSpPr>
          <a:xfrm>
            <a:off x="5735807" y="2086674"/>
            <a:ext cx="1388069" cy="726128"/>
            <a:chOff x="4819704" y="2623515"/>
            <a:chExt cx="1388069" cy="726128"/>
          </a:xfrm>
        </p:grpSpPr>
        <p:cxnSp>
          <p:nvCxnSpPr>
            <p:cNvPr id="598" name="Прямая соединительная линия 597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Прямая соединительная линия 598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0" name="Скругленный прямоугольник 599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1" name="TextBox 23"/>
            <p:cNvSpPr txBox="1">
              <a:spLocks noChangeAspect="1"/>
            </p:cNvSpPr>
            <p:nvPr/>
          </p:nvSpPr>
          <p:spPr>
            <a:xfrm>
              <a:off x="5606812" y="3118562"/>
              <a:ext cx="377062" cy="219291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16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602" name="TextBox 23"/>
            <p:cNvSpPr txBox="1">
              <a:spLocks noChangeAspect="1"/>
            </p:cNvSpPr>
            <p:nvPr/>
          </p:nvSpPr>
          <p:spPr>
            <a:xfrm>
              <a:off x="5340960" y="3130318"/>
              <a:ext cx="345558" cy="21932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11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603" name="Прямоугольник 602"/>
            <p:cNvSpPr/>
            <p:nvPr/>
          </p:nvSpPr>
          <p:spPr>
            <a:xfrm>
              <a:off x="5264958" y="3035683"/>
              <a:ext cx="775883" cy="116688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760/500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4" name="Прямоугольник 603"/>
            <p:cNvSpPr/>
            <p:nvPr/>
          </p:nvSpPr>
          <p:spPr bwMode="auto">
            <a:xfrm>
              <a:off x="5246126" y="2870474"/>
              <a:ext cx="803647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12714/35918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5" name="TextBox 10"/>
            <p:cNvSpPr txBox="1"/>
            <p:nvPr/>
          </p:nvSpPr>
          <p:spPr>
            <a:xfrm>
              <a:off x="4819704" y="2623515"/>
              <a:ext cx="1388069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Новопокровский р-н</a:t>
              </a:r>
              <a:endParaRPr lang="ru-RU" sz="900" dirty="0"/>
            </a:p>
          </p:txBody>
        </p:sp>
      </p:grpSp>
      <p:grpSp>
        <p:nvGrpSpPr>
          <p:cNvPr id="615" name="Группа 614"/>
          <p:cNvGrpSpPr/>
          <p:nvPr/>
        </p:nvGrpSpPr>
        <p:grpSpPr>
          <a:xfrm>
            <a:off x="4114005" y="887056"/>
            <a:ext cx="1581368" cy="723767"/>
            <a:chOff x="406713" y="1180365"/>
            <a:chExt cx="1581368" cy="723767"/>
          </a:xfrm>
        </p:grpSpPr>
        <p:cxnSp>
          <p:nvCxnSpPr>
            <p:cNvPr id="616" name="Прямая соединительная линия 615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Прямая соединительная линия 616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" name="Скругленный прямоугольник 617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9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620" name="Прямоугольник 619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879/332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1" name="Прямоугольник 620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23721/</a:t>
              </a: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68086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2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Кущевский р-н</a:t>
              </a:r>
              <a:endParaRPr lang="ru-RU" sz="900" dirty="0"/>
            </a:p>
          </p:txBody>
        </p:sp>
        <p:sp>
          <p:nvSpPr>
            <p:cNvPr id="623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pic>
        <p:nvPicPr>
          <p:cNvPr id="489" name="Рисунок 48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7327" y="2832536"/>
            <a:ext cx="2525915" cy="21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8" y="727773"/>
            <a:ext cx="12192408" cy="6130227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16:00 23.11.2023 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А.В. Попов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07" name="Группа 506"/>
          <p:cNvGrpSpPr/>
          <p:nvPr/>
        </p:nvGrpSpPr>
        <p:grpSpPr>
          <a:xfrm>
            <a:off x="5297969" y="3261760"/>
            <a:ext cx="1581368" cy="723767"/>
            <a:chOff x="406713" y="1180365"/>
            <a:chExt cx="1581368" cy="723767"/>
          </a:xfrm>
        </p:grpSpPr>
        <p:cxnSp>
          <p:nvCxnSpPr>
            <p:cNvPr id="508" name="Прямая соединительная линия 50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Прямая соединительная линия 50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Скругленный прямоугольник 50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1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r>
                <a:rPr lang="ru-RU" sz="700" kern="0" dirty="0" smtClean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12" name="Прямоугольник 51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Прямоугольник 51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1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1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8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21" y="733375"/>
            <a:ext cx="12204221" cy="6126337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16:00 23.11.2023 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А.В. Попов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16" name="Группа 515"/>
          <p:cNvGrpSpPr/>
          <p:nvPr/>
        </p:nvGrpSpPr>
        <p:grpSpPr>
          <a:xfrm>
            <a:off x="4448867" y="3386284"/>
            <a:ext cx="1357210" cy="820517"/>
            <a:chOff x="4926866" y="2623515"/>
            <a:chExt cx="1388069" cy="804290"/>
          </a:xfrm>
        </p:grpSpPr>
        <p:cxnSp>
          <p:nvCxnSpPr>
            <p:cNvPr id="517" name="Прямая соединительная линия 516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Прямая соединительная линия 517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9" name="Скругленный прямоугольник 518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TextBox 23"/>
            <p:cNvSpPr txBox="1">
              <a:spLocks noChangeAspect="1"/>
            </p:cNvSpPr>
            <p:nvPr/>
          </p:nvSpPr>
          <p:spPr>
            <a:xfrm>
              <a:off x="5802451" y="3208514"/>
              <a:ext cx="377062" cy="219291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14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21" name="TextBox 23"/>
            <p:cNvSpPr txBox="1">
              <a:spLocks noChangeAspect="1"/>
            </p:cNvSpPr>
            <p:nvPr/>
          </p:nvSpPr>
          <p:spPr>
            <a:xfrm>
              <a:off x="5337713" y="3209291"/>
              <a:ext cx="404818" cy="214954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11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22" name="Прямоугольник 521"/>
            <p:cNvSpPr/>
            <p:nvPr/>
          </p:nvSpPr>
          <p:spPr>
            <a:xfrm>
              <a:off x="5273558" y="3035683"/>
              <a:ext cx="934213" cy="19252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113/77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Прямоугольник 522"/>
            <p:cNvSpPr/>
            <p:nvPr/>
          </p:nvSpPr>
          <p:spPr bwMode="auto">
            <a:xfrm>
              <a:off x="5273560" y="2870474"/>
              <a:ext cx="934213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34143/100997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TextBox 10"/>
            <p:cNvSpPr txBox="1"/>
            <p:nvPr/>
          </p:nvSpPr>
          <p:spPr>
            <a:xfrm>
              <a:off x="4926866" y="2623515"/>
              <a:ext cx="1388069" cy="226267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Апшеронский р-н</a:t>
              </a:r>
              <a:endParaRPr lang="ru-RU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7823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8" y="676451"/>
            <a:ext cx="12193928" cy="6182282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16:00 23.11.2023 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А.В. Попов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2" name="Группа 461"/>
          <p:cNvGrpSpPr/>
          <p:nvPr/>
        </p:nvGrpSpPr>
        <p:grpSpPr>
          <a:xfrm>
            <a:off x="2913917" y="3475669"/>
            <a:ext cx="1581368" cy="723767"/>
            <a:chOff x="406713" y="1180365"/>
            <a:chExt cx="1581368" cy="723767"/>
          </a:xfrm>
        </p:grpSpPr>
        <p:cxnSp>
          <p:nvCxnSpPr>
            <p:cNvPr id="463" name="Прямая соединительная линия 462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Прямая соединительная линия 463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Скругленный прямоугольник 464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66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67" name="Прямоугольник 466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68" name="Прямоугольник 467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70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07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84" y="719108"/>
            <a:ext cx="12193738" cy="6138892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27" name="Группа 426"/>
          <p:cNvGrpSpPr/>
          <p:nvPr/>
        </p:nvGrpSpPr>
        <p:grpSpPr>
          <a:xfrm>
            <a:off x="3892146" y="2939719"/>
            <a:ext cx="1581368" cy="723767"/>
            <a:chOff x="406713" y="1180365"/>
            <a:chExt cx="1581368" cy="723767"/>
          </a:xfrm>
        </p:grpSpPr>
        <p:cxnSp>
          <p:nvCxnSpPr>
            <p:cNvPr id="428" name="Прямая соединительная линия 42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Прямая соединительная линия 42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0" name="Скругленный прямоугольник 42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3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1</a:t>
              </a:r>
              <a:r>
                <a:rPr lang="ru-RU" sz="700" kern="0" dirty="0" smtClean="0">
                  <a:solidFill>
                    <a:prstClr val="black"/>
                  </a:solidFill>
                </a:rPr>
                <a:t>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32" name="Прямоугольник 43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Прямоугольник 43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61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56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9186</TotalTime>
  <Words>615</Words>
  <Application>Microsoft Office PowerPoint</Application>
  <PresentationFormat>Широкоэкранный</PresentationFormat>
  <Paragraphs>222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908</cp:revision>
  <cp:lastPrinted>2020-12-03T08:05:56Z</cp:lastPrinted>
  <dcterms:created xsi:type="dcterms:W3CDTF">2019-08-03T04:06:07Z</dcterms:created>
  <dcterms:modified xsi:type="dcterms:W3CDTF">2023-11-23T14:00:57Z</dcterms:modified>
</cp:coreProperties>
</file>