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1" d="100"/>
          <a:sy n="111" d="100"/>
        </p:scale>
        <p:origin x="372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222" y="513105"/>
            <a:ext cx="2003236" cy="136829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6"/>
            <a:ext cx="115871" cy="1357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518485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4414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1221</cp:revision>
  <dcterms:created xsi:type="dcterms:W3CDTF">2020-10-19T16:39:39Z</dcterms:created>
  <dcterms:modified xsi:type="dcterms:W3CDTF">2023-11-23T13:43:27Z</dcterms:modified>
</cp:coreProperties>
</file>