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331" r:id="rId2"/>
    <p:sldId id="332" r:id="rId3"/>
    <p:sldId id="333" r:id="rId4"/>
    <p:sldId id="335" r:id="rId5"/>
    <p:sldId id="339" r:id="rId6"/>
    <p:sldId id="341" r:id="rId7"/>
    <p:sldId id="346" r:id="rId8"/>
    <p:sldId id="343" r:id="rId9"/>
    <p:sldId id="344" r:id="rId10"/>
    <p:sldId id="345" r:id="rId11"/>
    <p:sldId id="348" r:id="rId12"/>
    <p:sldId id="350" r:id="rId13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744" y="90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16.11.2023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7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2" name="Рисунок 4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2989"/>
            <a:ext cx="12185242" cy="615232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1" y="2577977"/>
            <a:ext cx="3122667" cy="3743622"/>
            <a:chOff x="7773417" y="4457439"/>
            <a:chExt cx="2965909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73417" y="4457439"/>
              <a:ext cx="2965909" cy="3743622"/>
              <a:chOff x="6904796" y="4082211"/>
              <a:chExt cx="2637520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904796" y="4082211"/>
                <a:ext cx="2637520" cy="2764039"/>
                <a:chOff x="9409687" y="1559479"/>
                <a:chExt cx="301814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9687" y="1559479"/>
                  <a:ext cx="3018140" cy="5253681"/>
                  <a:chOff x="6766350" y="3727167"/>
                  <a:chExt cx="2458040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66350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72343" y="632915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А.В. </a:t>
            </a: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опов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27" name="Группа 426"/>
          <p:cNvGrpSpPr/>
          <p:nvPr/>
        </p:nvGrpSpPr>
        <p:grpSpPr>
          <a:xfrm>
            <a:off x="5132723" y="5924630"/>
            <a:ext cx="1581368" cy="723767"/>
            <a:chOff x="406713" y="1180365"/>
            <a:chExt cx="1581368" cy="723767"/>
          </a:xfrm>
        </p:grpSpPr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Скругленный прямоугольник 42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8" name="Группа 497"/>
          <p:cNvGrpSpPr/>
          <p:nvPr/>
        </p:nvGrpSpPr>
        <p:grpSpPr>
          <a:xfrm>
            <a:off x="6581491" y="4559145"/>
            <a:ext cx="1581368" cy="723767"/>
            <a:chOff x="406713" y="1180365"/>
            <a:chExt cx="1581368" cy="723767"/>
          </a:xfrm>
        </p:grpSpPr>
        <p:cxnSp>
          <p:nvCxnSpPr>
            <p:cNvPr id="499" name="Прямая соединительная линия 4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1" name="Скругленный прямоугольник 5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5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3" name="Прямоугольник 5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504" name="Прямоугольник 5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507" name="Группа 506"/>
          <p:cNvGrpSpPr/>
          <p:nvPr/>
        </p:nvGrpSpPr>
        <p:grpSpPr>
          <a:xfrm>
            <a:off x="3357291" y="5091189"/>
            <a:ext cx="1581368" cy="723767"/>
            <a:chOff x="406713" y="1180365"/>
            <a:chExt cx="1581368" cy="723767"/>
          </a:xfrm>
        </p:grpSpPr>
        <p:cxnSp>
          <p:nvCxnSpPr>
            <p:cNvPr id="508" name="Прямая соединительная линия 50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0" name="Скругленный прямоугольник 50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1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2" name="Прямоугольник 51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1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0" name="Группа 479"/>
          <p:cNvGrpSpPr/>
          <p:nvPr/>
        </p:nvGrpSpPr>
        <p:grpSpPr>
          <a:xfrm>
            <a:off x="1494662" y="4106440"/>
            <a:ext cx="1581368" cy="723767"/>
            <a:chOff x="406713" y="1180365"/>
            <a:chExt cx="1581368" cy="723767"/>
          </a:xfrm>
        </p:grpSpPr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Прямая соединительная линия 4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3" name="Скругленный прямоугольник 4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6" name="Прямоугольник 4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6" name="Группа 515"/>
          <p:cNvGrpSpPr/>
          <p:nvPr/>
        </p:nvGrpSpPr>
        <p:grpSpPr>
          <a:xfrm>
            <a:off x="5195082" y="4387038"/>
            <a:ext cx="1357210" cy="820517"/>
            <a:chOff x="4926866" y="2623515"/>
            <a:chExt cx="1388069" cy="804290"/>
          </a:xfrm>
        </p:grpSpPr>
        <p:cxnSp>
          <p:nvCxnSpPr>
            <p:cNvPr id="517" name="Прямая соединительная линия 516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Прямая соединительная линия 517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9" name="Скругленный прямоугольник 518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0" name="TextBox 23"/>
            <p:cNvSpPr txBox="1">
              <a:spLocks noChangeAspect="1"/>
            </p:cNvSpPr>
            <p:nvPr/>
          </p:nvSpPr>
          <p:spPr>
            <a:xfrm>
              <a:off x="5802451" y="3208514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12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37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5273558" y="3035683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Апшеронский р-н</a:t>
              </a:r>
              <a:endParaRPr lang="ru-RU" sz="900" dirty="0"/>
            </a:p>
          </p:txBody>
        </p:sp>
      </p:grpSp>
      <p:grpSp>
        <p:nvGrpSpPr>
          <p:cNvPr id="525" name="Группа 524"/>
          <p:cNvGrpSpPr/>
          <p:nvPr/>
        </p:nvGrpSpPr>
        <p:grpSpPr>
          <a:xfrm>
            <a:off x="4007385" y="3497379"/>
            <a:ext cx="1581368" cy="710707"/>
            <a:chOff x="1101172" y="2922236"/>
            <a:chExt cx="1581368" cy="710707"/>
          </a:xfrm>
        </p:grpSpPr>
        <p:cxnSp>
          <p:nvCxnSpPr>
            <p:cNvPr id="526" name="Прямая соединительная линия 525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Прямая соединительная линия 526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" name="Скругленный прямоугольник 527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529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1589792" y="3153069"/>
              <a:ext cx="799228" cy="150710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  <p:grpSp>
        <p:nvGrpSpPr>
          <p:cNvPr id="543" name="Группа 542"/>
          <p:cNvGrpSpPr/>
          <p:nvPr/>
        </p:nvGrpSpPr>
        <p:grpSpPr>
          <a:xfrm>
            <a:off x="2139188" y="1130952"/>
            <a:ext cx="1581368" cy="723767"/>
            <a:chOff x="406713" y="1180365"/>
            <a:chExt cx="1581368" cy="723767"/>
          </a:xfrm>
        </p:grpSpPr>
        <p:cxnSp>
          <p:nvCxnSpPr>
            <p:cNvPr id="544" name="Прямая соединительная линия 54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6" name="Скругленный прямоугольник 54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8" name="Прямоугольник 54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Ейский р-н</a:t>
              </a:r>
              <a:endParaRPr lang="ru-RU" sz="900" dirty="0"/>
            </a:p>
          </p:txBody>
        </p:sp>
        <p:sp>
          <p:nvSpPr>
            <p:cNvPr id="55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70" name="Группа 569"/>
          <p:cNvGrpSpPr/>
          <p:nvPr/>
        </p:nvGrpSpPr>
        <p:grpSpPr>
          <a:xfrm>
            <a:off x="2406209" y="2298255"/>
            <a:ext cx="1581368" cy="723767"/>
            <a:chOff x="406713" y="1180365"/>
            <a:chExt cx="1581368" cy="723767"/>
          </a:xfrm>
        </p:grpSpPr>
        <p:cxnSp>
          <p:nvCxnSpPr>
            <p:cNvPr id="571" name="Прямая соединительная линия 57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Прямая соединительная линия 57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3" name="Скругленный прямоугольник 5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4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5" name="Прямоугольник 5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6" name="Прямоугольник 5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Приморско-Ахтарский р-н</a:t>
              </a:r>
              <a:endParaRPr lang="ru-RU" sz="900" dirty="0"/>
            </a:p>
          </p:txBody>
        </p:sp>
        <p:sp>
          <p:nvSpPr>
            <p:cNvPr id="5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88" name="Группа 587"/>
          <p:cNvGrpSpPr/>
          <p:nvPr/>
        </p:nvGrpSpPr>
        <p:grpSpPr>
          <a:xfrm>
            <a:off x="6265102" y="3088880"/>
            <a:ext cx="1357210" cy="816885"/>
            <a:chOff x="4926866" y="2623515"/>
            <a:chExt cx="1388069" cy="800730"/>
          </a:xfrm>
        </p:grpSpPr>
        <p:cxnSp>
          <p:nvCxnSpPr>
            <p:cNvPr id="589" name="Прямая соединительная линия 588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Прямая соединительная линия 589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1" name="Скругленный прямоугольник 590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62%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2" name="TextBox 23"/>
            <p:cNvSpPr txBox="1">
              <a:spLocks noChangeAspect="1"/>
            </p:cNvSpPr>
            <p:nvPr/>
          </p:nvSpPr>
          <p:spPr>
            <a:xfrm>
              <a:off x="5710128" y="3208413"/>
              <a:ext cx="377062" cy="214954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10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93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10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94" name="Прямоугольник 593"/>
            <p:cNvSpPr/>
            <p:nvPr/>
          </p:nvSpPr>
          <p:spPr>
            <a:xfrm>
              <a:off x="5273560" y="3035684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1307/528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5" name="Прямоугольник 594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6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Усть-Лабинский р-н</a:t>
              </a:r>
              <a:endParaRPr lang="ru-RU" sz="900" dirty="0"/>
            </a:p>
          </p:txBody>
        </p:sp>
      </p:grpSp>
      <p:grpSp>
        <p:nvGrpSpPr>
          <p:cNvPr id="606" name="Группа 605"/>
          <p:cNvGrpSpPr/>
          <p:nvPr/>
        </p:nvGrpSpPr>
        <p:grpSpPr>
          <a:xfrm>
            <a:off x="7961451" y="1897768"/>
            <a:ext cx="1388069" cy="770937"/>
            <a:chOff x="7717028" y="4026888"/>
            <a:chExt cx="1388069" cy="770937"/>
          </a:xfrm>
        </p:grpSpPr>
        <p:cxnSp>
          <p:nvCxnSpPr>
            <p:cNvPr id="607" name="Прямая соединительная линия 606"/>
            <p:cNvCxnSpPr/>
            <p:nvPr/>
          </p:nvCxnSpPr>
          <p:spPr>
            <a:xfrm>
              <a:off x="8827749" y="4323722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Прямая соединительная линия 607"/>
            <p:cNvCxnSpPr/>
            <p:nvPr/>
          </p:nvCxnSpPr>
          <p:spPr>
            <a:xfrm>
              <a:off x="8951892" y="449968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9" name="Скругленный прямоугольник 608"/>
            <p:cNvSpPr/>
            <p:nvPr/>
          </p:nvSpPr>
          <p:spPr>
            <a:xfrm>
              <a:off x="7888021" y="4368481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52%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0" name="TextBox 23"/>
            <p:cNvSpPr txBox="1">
              <a:spLocks noChangeAspect="1"/>
            </p:cNvSpPr>
            <p:nvPr/>
          </p:nvSpPr>
          <p:spPr>
            <a:xfrm>
              <a:off x="8534001" y="4578534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6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11" name="TextBox 23"/>
            <p:cNvSpPr txBox="1">
              <a:spLocks noChangeAspect="1"/>
            </p:cNvSpPr>
            <p:nvPr/>
          </p:nvSpPr>
          <p:spPr>
            <a:xfrm>
              <a:off x="8238284" y="4564171"/>
              <a:ext cx="345558" cy="21932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12" name="Прямоугольник 611"/>
            <p:cNvSpPr/>
            <p:nvPr/>
          </p:nvSpPr>
          <p:spPr>
            <a:xfrm>
              <a:off x="8143450" y="4430291"/>
              <a:ext cx="803647" cy="163999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3" name="Прямоугольник 612"/>
            <p:cNvSpPr/>
            <p:nvPr/>
          </p:nvSpPr>
          <p:spPr bwMode="auto">
            <a:xfrm>
              <a:off x="8143450" y="4273847"/>
              <a:ext cx="803647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4" name="TextBox 10"/>
            <p:cNvSpPr txBox="1"/>
            <p:nvPr/>
          </p:nvSpPr>
          <p:spPr>
            <a:xfrm>
              <a:off x="7717028" y="4026888"/>
              <a:ext cx="1388069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Белоглинский </a:t>
              </a:r>
              <a:r>
                <a:rPr lang="ru-RU" sz="900" dirty="0"/>
                <a:t>р-н</a:t>
              </a:r>
            </a:p>
          </p:txBody>
        </p:sp>
      </p:grpSp>
      <p:grpSp>
        <p:nvGrpSpPr>
          <p:cNvPr id="615" name="Группа 614"/>
          <p:cNvGrpSpPr/>
          <p:nvPr/>
        </p:nvGrpSpPr>
        <p:grpSpPr>
          <a:xfrm>
            <a:off x="5325043" y="951767"/>
            <a:ext cx="1581368" cy="723767"/>
            <a:chOff x="406713" y="1180365"/>
            <a:chExt cx="1581368" cy="723767"/>
          </a:xfrm>
        </p:grpSpPr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Прямая соединительная линия 61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8" name="Скругленный прямоугольник 61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1" name="Прямоугольник 62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Кущевский р-н</a:t>
              </a:r>
              <a:endParaRPr lang="ru-RU" sz="900" dirty="0"/>
            </a:p>
          </p:txBody>
        </p:sp>
        <p:sp>
          <p:nvSpPr>
            <p:cNvPr id="62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4456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493" y="697221"/>
            <a:ext cx="12194493" cy="614723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1589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4881291" y="2626457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184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65" y="716924"/>
            <a:ext cx="12205865" cy="614247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5809966" y="3076281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87436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71" y="707399"/>
            <a:ext cx="12172545" cy="616545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5056523" y="3261760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350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854" y="707399"/>
            <a:ext cx="12202854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</p:spTree>
    <p:extLst>
      <p:ext uri="{BB962C8B-B14F-4D97-AF65-F5344CB8AC3E}">
        <p14:creationId xmlns:p14="http://schemas.microsoft.com/office/powerpoint/2010/main" val="2285583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90995"/>
            <a:ext cx="12192000" cy="62632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4816034" y="2167678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87778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Приморско-Ахтарский р-н</a:t>
              </a:r>
              <a:endParaRPr lang="ru-RU" sz="900" dirty="0"/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674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0" y="707399"/>
            <a:ext cx="12191600" cy="615547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3949082" y="3695990"/>
            <a:ext cx="1581368" cy="723767"/>
            <a:chOff x="406713" y="1180365"/>
            <a:chExt cx="1581368" cy="723767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Новороссийск</a:t>
              </a:r>
              <a:endParaRPr lang="ru-RU" sz="900" dirty="0"/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9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1359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562" y="357436"/>
            <a:ext cx="12201562" cy="649993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225847" y="3079473"/>
            <a:ext cx="1581368" cy="710707"/>
            <a:chOff x="1101172" y="2922236"/>
            <a:chExt cx="1581368" cy="71070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2178683" y="3257474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2288541" y="340447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1334567" y="3303779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45%</a:t>
              </a: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1943520" y="3423067"/>
              <a:ext cx="426480" cy="200055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TextBox 23"/>
            <p:cNvSpPr txBox="1">
              <a:spLocks noChangeAspect="1"/>
            </p:cNvSpPr>
            <p:nvPr/>
          </p:nvSpPr>
          <p:spPr>
            <a:xfrm>
              <a:off x="1589792" y="3432888"/>
              <a:ext cx="389919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>
            <a:xfrm>
              <a:off x="1589791" y="3294867"/>
              <a:ext cx="799229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Прямоугольник 416"/>
            <p:cNvSpPr/>
            <p:nvPr/>
          </p:nvSpPr>
          <p:spPr bwMode="auto">
            <a:xfrm>
              <a:off x="1589792" y="3153069"/>
              <a:ext cx="799228" cy="150710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15821/41799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8" name="TextBox 10"/>
            <p:cNvSpPr txBox="1"/>
            <p:nvPr/>
          </p:nvSpPr>
          <p:spPr>
            <a:xfrm>
              <a:off x="1101172" y="2922236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г. Краснодар</a:t>
              </a:r>
              <a:endParaRPr lang="ru-RU" sz="900" dirty="0"/>
            </a:p>
          </p:txBody>
        </p:sp>
      </p:grpSp>
    </p:spTree>
    <p:extLst>
      <p:ext uri="{BB962C8B-B14F-4D97-AF65-F5344CB8AC3E}">
        <p14:creationId xmlns:p14="http://schemas.microsoft.com/office/powerpoint/2010/main" val="2211236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" y="725676"/>
            <a:ext cx="12192109" cy="613410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615" name="Группа 614"/>
          <p:cNvGrpSpPr/>
          <p:nvPr/>
        </p:nvGrpSpPr>
        <p:grpSpPr>
          <a:xfrm>
            <a:off x="6119795" y="2762376"/>
            <a:ext cx="1581368" cy="723767"/>
            <a:chOff x="406713" y="1180365"/>
            <a:chExt cx="1581368" cy="723767"/>
          </a:xfrm>
        </p:grpSpPr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Прямая соединительная линия 61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8" name="Скругленный прямоугольник 61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23%</a:t>
              </a:r>
              <a:endPara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879/332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1" name="Прямоугольник 62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23721/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68086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Кущевский р-н</a:t>
              </a:r>
              <a:endParaRPr lang="ru-RU" sz="900" dirty="0"/>
            </a:p>
          </p:txBody>
        </p:sp>
        <p:sp>
          <p:nvSpPr>
            <p:cNvPr id="62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685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2" y="707399"/>
            <a:ext cx="12192081" cy="613980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606" name="Группа 605"/>
          <p:cNvGrpSpPr/>
          <p:nvPr/>
        </p:nvGrpSpPr>
        <p:grpSpPr>
          <a:xfrm>
            <a:off x="4687941" y="3111425"/>
            <a:ext cx="1388069" cy="726128"/>
            <a:chOff x="7717028" y="4026888"/>
            <a:chExt cx="1388069" cy="726128"/>
          </a:xfrm>
        </p:grpSpPr>
        <p:cxnSp>
          <p:nvCxnSpPr>
            <p:cNvPr id="607" name="Прямая соединительная линия 606"/>
            <p:cNvCxnSpPr/>
            <p:nvPr/>
          </p:nvCxnSpPr>
          <p:spPr>
            <a:xfrm>
              <a:off x="8827749" y="4323722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8" name="Прямая соединительная линия 607"/>
            <p:cNvCxnSpPr/>
            <p:nvPr/>
          </p:nvCxnSpPr>
          <p:spPr>
            <a:xfrm>
              <a:off x="8951892" y="449968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9" name="Скругленный прямоугольник 608"/>
            <p:cNvSpPr/>
            <p:nvPr/>
          </p:nvSpPr>
          <p:spPr>
            <a:xfrm>
              <a:off x="7888021" y="4368481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52%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0" name="TextBox 23"/>
            <p:cNvSpPr txBox="1">
              <a:spLocks noChangeAspect="1"/>
            </p:cNvSpPr>
            <p:nvPr/>
          </p:nvSpPr>
          <p:spPr>
            <a:xfrm>
              <a:off x="8504136" y="4521935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6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11" name="TextBox 23"/>
            <p:cNvSpPr txBox="1">
              <a:spLocks noChangeAspect="1"/>
            </p:cNvSpPr>
            <p:nvPr/>
          </p:nvSpPr>
          <p:spPr>
            <a:xfrm>
              <a:off x="8238284" y="4533691"/>
              <a:ext cx="345558" cy="21932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11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612" name="Прямоугольник 611"/>
            <p:cNvSpPr/>
            <p:nvPr/>
          </p:nvSpPr>
          <p:spPr>
            <a:xfrm>
              <a:off x="8162282" y="4415004"/>
              <a:ext cx="775883" cy="14074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693/959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3" name="Прямоугольник 612"/>
            <p:cNvSpPr/>
            <p:nvPr/>
          </p:nvSpPr>
          <p:spPr bwMode="auto">
            <a:xfrm>
              <a:off x="8143450" y="4245272"/>
              <a:ext cx="803647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11048/31303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4" name="TextBox 10"/>
            <p:cNvSpPr txBox="1"/>
            <p:nvPr/>
          </p:nvSpPr>
          <p:spPr>
            <a:xfrm>
              <a:off x="7717028" y="4026888"/>
              <a:ext cx="1388069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Белоглинский </a:t>
              </a:r>
              <a:r>
                <a:rPr lang="ru-RU" sz="900" dirty="0"/>
                <a:t>р-н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3214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5612"/>
            <a:ext cx="12192000" cy="612457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68452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88" name="Группа 587"/>
          <p:cNvGrpSpPr/>
          <p:nvPr/>
        </p:nvGrpSpPr>
        <p:grpSpPr>
          <a:xfrm>
            <a:off x="5726631" y="3359578"/>
            <a:ext cx="1357210" cy="816885"/>
            <a:chOff x="4926866" y="2623515"/>
            <a:chExt cx="1388069" cy="800730"/>
          </a:xfrm>
        </p:grpSpPr>
        <p:cxnSp>
          <p:nvCxnSpPr>
            <p:cNvPr id="589" name="Прямая соединительная линия 588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0" name="Прямая соединительная линия 589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1" name="Скругленный прямоугольник 590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62%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2" name="TextBox 23"/>
            <p:cNvSpPr txBox="1">
              <a:spLocks noChangeAspect="1"/>
            </p:cNvSpPr>
            <p:nvPr/>
          </p:nvSpPr>
          <p:spPr>
            <a:xfrm>
              <a:off x="5802451" y="3208514"/>
              <a:ext cx="377062" cy="214954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10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93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10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594" name="Прямоугольник 593"/>
            <p:cNvSpPr/>
            <p:nvPr/>
          </p:nvSpPr>
          <p:spPr>
            <a:xfrm>
              <a:off x="5273560" y="3035684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1307/528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5" name="Прямоугольник 594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35795/105025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6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Усть-Лабинский р-н</a:t>
              </a:r>
              <a:endParaRPr lang="ru-RU" sz="9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19896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82" y="707398"/>
            <a:ext cx="12187317" cy="613852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16.11.2023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15.11.2023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В.С. Сердюк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08" name="Группа 407"/>
          <p:cNvGrpSpPr/>
          <p:nvPr/>
        </p:nvGrpSpPr>
        <p:grpSpPr>
          <a:xfrm>
            <a:off x="5871357" y="3124260"/>
            <a:ext cx="1357210" cy="820517"/>
            <a:chOff x="4926866" y="2623515"/>
            <a:chExt cx="1388069" cy="804290"/>
          </a:xfrm>
        </p:grpSpPr>
        <p:cxnSp>
          <p:nvCxnSpPr>
            <p:cNvPr id="409" name="Прямая соединительная линия 408"/>
            <p:cNvCxnSpPr/>
            <p:nvPr/>
          </p:nvCxnSpPr>
          <p:spPr>
            <a:xfrm>
              <a:off x="5930425" y="2920349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Прямая соединительная линия 409"/>
            <p:cNvCxnSpPr/>
            <p:nvPr/>
          </p:nvCxnSpPr>
          <p:spPr>
            <a:xfrm>
              <a:off x="6054568" y="3096310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" name="Скругленный прямоугольник 410"/>
            <p:cNvSpPr/>
            <p:nvPr/>
          </p:nvSpPr>
          <p:spPr>
            <a:xfrm>
              <a:off x="4990697" y="2965108"/>
              <a:ext cx="282863" cy="176595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69%</a:t>
              </a:r>
              <a:endParaRPr lang="ru-RU" sz="9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2" name="TextBox 23"/>
            <p:cNvSpPr txBox="1">
              <a:spLocks noChangeAspect="1"/>
            </p:cNvSpPr>
            <p:nvPr/>
          </p:nvSpPr>
          <p:spPr>
            <a:xfrm>
              <a:off x="5802451" y="3208514"/>
              <a:ext cx="377062" cy="21929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12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TextBox 23"/>
            <p:cNvSpPr txBox="1">
              <a:spLocks noChangeAspect="1"/>
            </p:cNvSpPr>
            <p:nvPr/>
          </p:nvSpPr>
          <p:spPr>
            <a:xfrm>
              <a:off x="5337713" y="3209291"/>
              <a:ext cx="404818" cy="214954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825" kern="0" dirty="0" smtClean="0">
                  <a:solidFill>
                    <a:prstClr val="black"/>
                  </a:solidFill>
                </a:rPr>
                <a:t>37</a:t>
              </a:r>
              <a:endParaRPr lang="ru-RU" sz="825" kern="0" dirty="0">
                <a:solidFill>
                  <a:prstClr val="black"/>
                </a:solidFill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>
            <a:xfrm>
              <a:off x="5273558" y="3035683"/>
              <a:ext cx="934213" cy="19252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6" name="Прямоугольник 415"/>
            <p:cNvSpPr/>
            <p:nvPr/>
          </p:nvSpPr>
          <p:spPr bwMode="auto">
            <a:xfrm>
              <a:off x="5273560" y="2870474"/>
              <a:ext cx="934213" cy="169732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9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</a:t>
              </a:r>
              <a:endParaRPr lang="ru-RU" sz="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7" name="TextBox 10"/>
            <p:cNvSpPr txBox="1"/>
            <p:nvPr/>
          </p:nvSpPr>
          <p:spPr>
            <a:xfrm>
              <a:off x="4926866" y="2623515"/>
              <a:ext cx="1388069" cy="22626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smtClean="0"/>
                <a:t>Апшеронский р-н</a:t>
              </a:r>
              <a:endParaRPr lang="ru-RU" sz="900" dirty="0"/>
            </a:p>
          </p:txBody>
        </p:sp>
      </p:grpSp>
    </p:spTree>
    <p:extLst>
      <p:ext uri="{BB962C8B-B14F-4D97-AF65-F5344CB8AC3E}">
        <p14:creationId xmlns:p14="http://schemas.microsoft.com/office/powerpoint/2010/main" val="256065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9347</TotalTime>
  <Words>1314</Words>
  <Application>Microsoft Office PowerPoint</Application>
  <PresentationFormat>Широкоэкранный</PresentationFormat>
  <Paragraphs>414</Paragraphs>
  <Slides>12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7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914</cp:revision>
  <cp:lastPrinted>2020-12-03T08:05:56Z</cp:lastPrinted>
  <dcterms:created xsi:type="dcterms:W3CDTF">2019-08-03T04:06:07Z</dcterms:created>
  <dcterms:modified xsi:type="dcterms:W3CDTF">2023-11-16T13:59:11Z</dcterms:modified>
</cp:coreProperties>
</file>