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291" y="507663"/>
            <a:ext cx="1993757" cy="13898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47787" y="518485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4354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1213</cp:revision>
  <dcterms:created xsi:type="dcterms:W3CDTF">2020-10-19T16:39:39Z</dcterms:created>
  <dcterms:modified xsi:type="dcterms:W3CDTF">2023-11-16T12:30:56Z</dcterms:modified>
</cp:coreProperties>
</file>