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3" r:id="rId2"/>
    <p:sldId id="315" r:id="rId3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106" d="100"/>
          <a:sy n="106" d="100"/>
        </p:scale>
        <p:origin x="135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B898A-7A5B-4A76-A56B-6605E731EC25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AC702-323F-4583-B240-6D60BF821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9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641"/>
            <a:ext cx="9144000" cy="618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85" name="Group 3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379663"/>
              </p:ext>
            </p:extLst>
          </p:nvPr>
        </p:nvGraphicFramePr>
        <p:xfrm>
          <a:off x="4787900" y="1520825"/>
          <a:ext cx="3081338" cy="1187450"/>
        </p:xfrm>
        <a:graphic>
          <a:graphicData uri="http://schemas.openxmlformats.org/drawingml/2006/table">
            <a:tbl>
              <a:tblPr/>
              <a:tblGrid>
                <a:gridCol w="3081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7450">
                <a:tc>
                  <a:txBody>
                    <a:bodyPr/>
                    <a:lstStyle/>
                    <a:p>
                      <a:pPr marL="0" marR="0" lvl="0" indent="0" algn="ctr" defTabSz="9128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случае выхода смерчей на сушу в зоне ЧС могут оказаться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 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населенных пунктов количество населения </a:t>
                      </a:r>
                      <a:r>
                        <a:rPr lang="ru-RU" alt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497806 чел. , 464 СЗО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453 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трансформаторных подстанций, более 320 учреждений курортного комплекса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7350" marR="77350" marT="41138" marB="4113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4527" name="Oval 344"/>
          <p:cNvSpPr>
            <a:spLocks noChangeArrowheads="1"/>
          </p:cNvSpPr>
          <p:nvPr/>
        </p:nvSpPr>
        <p:spPr bwMode="auto">
          <a:xfrm rot="2051285">
            <a:off x="5393019" y="5725776"/>
            <a:ext cx="2527148" cy="649746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3655" name="Text Box 10"/>
          <p:cNvSpPr txBox="1">
            <a:spLocks noChangeArrowheads="1"/>
          </p:cNvSpPr>
          <p:nvPr/>
        </p:nvSpPr>
        <p:spPr bwMode="auto">
          <a:xfrm>
            <a:off x="-11113" y="-15875"/>
            <a:ext cx="9155113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</a:t>
            </a:r>
            <a:r>
              <a:rPr lang="ru-RU" altLang="ru-RU"/>
              <a:t>КРАСНОДАРСКОГО </a:t>
            </a:r>
            <a:r>
              <a:rPr lang="ru-RU" altLang="ru-RU" smtClean="0"/>
              <a:t>КРАЯ</a:t>
            </a:r>
            <a:endParaRPr lang="ru-RU" altLang="ru-RU" dirty="0"/>
          </a:p>
        </p:txBody>
      </p:sp>
      <p:grpSp>
        <p:nvGrpSpPr>
          <p:cNvPr id="581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582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583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4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585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589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590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586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587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588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4530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454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95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4545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546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547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4532" name="Прямоугольник 1"/>
          <p:cNvSpPr>
            <a:spLocks noChangeArrowheads="1"/>
          </p:cNvSpPr>
          <p:nvPr/>
        </p:nvSpPr>
        <p:spPr bwMode="auto">
          <a:xfrm>
            <a:off x="2128837" y="3284984"/>
            <a:ext cx="682625" cy="2159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АНАПА</a:t>
            </a:r>
          </a:p>
        </p:txBody>
      </p:sp>
      <p:sp>
        <p:nvSpPr>
          <p:cNvPr id="64533" name="Прямоугольник 600"/>
          <p:cNvSpPr>
            <a:spLocks noChangeArrowheads="1"/>
          </p:cNvSpPr>
          <p:nvPr/>
        </p:nvSpPr>
        <p:spPr bwMode="auto">
          <a:xfrm>
            <a:off x="3014476" y="3721357"/>
            <a:ext cx="1322388" cy="2238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НОВОРОССИЙСК</a:t>
            </a:r>
          </a:p>
        </p:txBody>
      </p:sp>
      <p:sp>
        <p:nvSpPr>
          <p:cNvPr id="64534" name="Прямоугольник 601"/>
          <p:cNvSpPr>
            <a:spLocks noChangeArrowheads="1"/>
          </p:cNvSpPr>
          <p:nvPr/>
        </p:nvSpPr>
        <p:spPr bwMode="auto">
          <a:xfrm>
            <a:off x="3677405" y="4102358"/>
            <a:ext cx="1058863" cy="21431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ГЕЛЕНДЖИК</a:t>
            </a:r>
          </a:p>
        </p:txBody>
      </p:sp>
      <p:sp>
        <p:nvSpPr>
          <p:cNvPr id="64535" name="Прямоугольник 602"/>
          <p:cNvSpPr>
            <a:spLocks noChangeArrowheads="1"/>
          </p:cNvSpPr>
          <p:nvPr/>
        </p:nvSpPr>
        <p:spPr bwMode="auto">
          <a:xfrm>
            <a:off x="5802973" y="5149056"/>
            <a:ext cx="765175" cy="2540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ТУАПСЕ</a:t>
            </a:r>
          </a:p>
        </p:txBody>
      </p:sp>
      <p:sp>
        <p:nvSpPr>
          <p:cNvPr id="64536" name="Прямоугольник 604"/>
          <p:cNvSpPr>
            <a:spLocks noChangeArrowheads="1"/>
          </p:cNvSpPr>
          <p:nvPr/>
        </p:nvSpPr>
        <p:spPr bwMode="auto">
          <a:xfrm>
            <a:off x="7236296" y="6351588"/>
            <a:ext cx="657225" cy="25558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СОЧИ</a:t>
            </a:r>
          </a:p>
        </p:txBody>
      </p:sp>
      <p:grpSp>
        <p:nvGrpSpPr>
          <p:cNvPr id="64537" name="Group 82"/>
          <p:cNvGrpSpPr>
            <a:grpSpLocks/>
          </p:cNvGrpSpPr>
          <p:nvPr/>
        </p:nvGrpSpPr>
        <p:grpSpPr bwMode="auto">
          <a:xfrm>
            <a:off x="6300192" y="6420644"/>
            <a:ext cx="323850" cy="373062"/>
            <a:chOff x="2607" y="5208"/>
            <a:chExt cx="847" cy="913"/>
          </a:xfrm>
        </p:grpSpPr>
        <p:sp>
          <p:nvSpPr>
            <p:cNvPr id="6454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4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38" name="Group 82"/>
          <p:cNvGrpSpPr>
            <a:grpSpLocks/>
          </p:cNvGrpSpPr>
          <p:nvPr/>
        </p:nvGrpSpPr>
        <p:grpSpPr bwMode="auto">
          <a:xfrm>
            <a:off x="5292080" y="5872280"/>
            <a:ext cx="323850" cy="373062"/>
            <a:chOff x="2607" y="5208"/>
            <a:chExt cx="847" cy="913"/>
          </a:xfrm>
        </p:grpSpPr>
        <p:sp>
          <p:nvSpPr>
            <p:cNvPr id="6453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4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5116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140"/>
            <a:ext cx="9132749" cy="627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9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151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153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157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158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154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155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156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8612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863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3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163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8634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8635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8636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168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СОЧИ</a:t>
            </a:r>
            <a:r>
              <a:rPr lang="ru-RU" altLang="ru-RU"/>
              <a:t>, </a:t>
            </a:r>
            <a:r>
              <a:rPr lang="ru-RU" altLang="ru-RU" smtClean="0"/>
              <a:t> КРАСНОДАРСКОГО </a:t>
            </a:r>
            <a:r>
              <a:rPr lang="ru-RU" altLang="ru-RU" dirty="0"/>
              <a:t>КРАЯ</a:t>
            </a:r>
          </a:p>
        </p:txBody>
      </p:sp>
      <p:grpSp>
        <p:nvGrpSpPr>
          <p:cNvPr id="68615" name="Group 82"/>
          <p:cNvGrpSpPr>
            <a:grpSpLocks/>
          </p:cNvGrpSpPr>
          <p:nvPr/>
        </p:nvGrpSpPr>
        <p:grpSpPr bwMode="auto">
          <a:xfrm>
            <a:off x="2252911" y="4869358"/>
            <a:ext cx="384175" cy="414338"/>
            <a:chOff x="2607" y="5208"/>
            <a:chExt cx="847" cy="913"/>
          </a:xfrm>
        </p:grpSpPr>
        <p:sp>
          <p:nvSpPr>
            <p:cNvPr id="6863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3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6" name="Group 82"/>
          <p:cNvGrpSpPr>
            <a:grpSpLocks/>
          </p:cNvGrpSpPr>
          <p:nvPr/>
        </p:nvGrpSpPr>
        <p:grpSpPr bwMode="auto">
          <a:xfrm>
            <a:off x="3277260" y="6105074"/>
            <a:ext cx="384175" cy="414338"/>
            <a:chOff x="2607" y="5208"/>
            <a:chExt cx="847" cy="913"/>
          </a:xfrm>
        </p:grpSpPr>
        <p:sp>
          <p:nvSpPr>
            <p:cNvPr id="6862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7" name="Group 82"/>
          <p:cNvGrpSpPr>
            <a:grpSpLocks/>
          </p:cNvGrpSpPr>
          <p:nvPr/>
        </p:nvGrpSpPr>
        <p:grpSpPr bwMode="auto">
          <a:xfrm>
            <a:off x="395536" y="2953246"/>
            <a:ext cx="384175" cy="414337"/>
            <a:chOff x="2607" y="5208"/>
            <a:chExt cx="847" cy="913"/>
          </a:xfrm>
        </p:grpSpPr>
        <p:sp>
          <p:nvSpPr>
            <p:cNvPr id="6862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2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8" name="Group 82"/>
          <p:cNvGrpSpPr>
            <a:grpSpLocks/>
          </p:cNvGrpSpPr>
          <p:nvPr/>
        </p:nvGrpSpPr>
        <p:grpSpPr bwMode="auto">
          <a:xfrm>
            <a:off x="1332161" y="3961308"/>
            <a:ext cx="384175" cy="414338"/>
            <a:chOff x="2607" y="5208"/>
            <a:chExt cx="847" cy="913"/>
          </a:xfrm>
        </p:grpSpPr>
        <p:sp>
          <p:nvSpPr>
            <p:cNvPr id="6862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8619" name="Прямоугольник 184"/>
          <p:cNvSpPr>
            <a:spLocks noChangeArrowheads="1"/>
          </p:cNvSpPr>
          <p:nvPr/>
        </p:nvSpPr>
        <p:spPr bwMode="auto">
          <a:xfrm>
            <a:off x="5435600" y="3937000"/>
            <a:ext cx="658813" cy="25558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39775" indent="-280988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39825" indent="-227013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025" indent="-227013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1050" indent="-223838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82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54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26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798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СОЧИ</a:t>
            </a:r>
          </a:p>
        </p:txBody>
      </p:sp>
      <p:sp>
        <p:nvSpPr>
          <p:cNvPr id="68620" name="Text Box 179"/>
          <p:cNvSpPr txBox="1">
            <a:spLocks noChangeArrowheads="1"/>
          </p:cNvSpPr>
          <p:nvPr/>
        </p:nvSpPr>
        <p:spPr bwMode="auto">
          <a:xfrm>
            <a:off x="6347616" y="4991299"/>
            <a:ext cx="2509739" cy="790554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square"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43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населенных пункта,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населения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497806 чел.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464СЗО,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.453ТП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8621" name="Oval 344"/>
          <p:cNvSpPr>
            <a:spLocks noChangeArrowheads="1"/>
          </p:cNvSpPr>
          <p:nvPr/>
        </p:nvSpPr>
        <p:spPr bwMode="auto">
          <a:xfrm rot="2676702">
            <a:off x="-330729" y="3593102"/>
            <a:ext cx="6497324" cy="11906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123</Words>
  <Application>Microsoft Office PowerPoint</Application>
  <PresentationFormat>Экран (4:3)</PresentationFormat>
  <Paragraphs>28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ods</dc:creator>
  <cp:lastModifiedBy>ARM_9</cp:lastModifiedBy>
  <cp:revision>144</cp:revision>
  <cp:lastPrinted>2019-05-20T15:20:52Z</cp:lastPrinted>
  <dcterms:created xsi:type="dcterms:W3CDTF">2019-03-19T10:20:40Z</dcterms:created>
  <dcterms:modified xsi:type="dcterms:W3CDTF">2023-11-16T12:31:14Z</dcterms:modified>
</cp:coreProperties>
</file>