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7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7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40" autoAdjust="0"/>
    <p:restoredTop sz="96404" autoAdjust="0"/>
  </p:normalViewPr>
  <p:slideViewPr>
    <p:cSldViewPr snapToGrid="0">
      <p:cViewPr varScale="1">
        <p:scale>
          <a:sx n="108" d="100"/>
          <a:sy n="108" d="100"/>
        </p:scale>
        <p:origin x="1932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24.10.2023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24.10.2023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406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24.10.2023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35834" y="514709"/>
            <a:ext cx="8699620" cy="63390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" y="4818740"/>
            <a:ext cx="1987728" cy="2086199"/>
          </a:xfrm>
          <a:prstGeom prst="rect">
            <a:avLst/>
          </a:prstGeom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" y="2632400"/>
            <a:ext cx="2010007" cy="21851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5052"/>
            <a:ext cx="1981962" cy="2028588"/>
          </a:xfrm>
          <a:prstGeom prst="rect">
            <a:avLst/>
          </a:prstGeom>
        </p:spPr>
      </p:pic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566317" y="5961229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25.10.2023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35445" y="2707780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598021"/>
            <a:ext cx="2218842" cy="6251433"/>
            <a:chOff x="-31380" y="606567"/>
            <a:chExt cx="2218842" cy="625143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0656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1538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1718" y="4790307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15083" y="429240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2992" y="634217"/>
            <a:ext cx="5994778" cy="204384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450215" algn="just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MS Mincho"/>
              </a:rPr>
              <a:t>По Краснодарскому краю: </a:t>
            </a:r>
            <a:r>
              <a:rPr lang="ru-RU" sz="1200" dirty="0">
                <a:latin typeface="Times New Roman" panose="02020603050405020304" pitchFamily="18" charset="0"/>
                <a:ea typeface="MS Mincho"/>
              </a:rPr>
              <a:t>облачно с прояснениями. Ночью в отдельных районах небольшой дождь, днем местами дождь, гроза. Ветер западной четверти 4-9 м/с, местами порывы 12-14 м/с. Температура воздуха ночью 8…13°, в предгорных районах местами 6…11°; днем 17…22°, на Азовском побережье местами 14…19°; в горах ночью 5…10°, днем 12…17°.</a:t>
            </a:r>
          </a:p>
          <a:p>
            <a:pPr indent="450215" algn="just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MS Mincho"/>
              </a:rPr>
              <a:t>На Черноморском побережье: </a:t>
            </a:r>
            <a:r>
              <a:rPr lang="ru-RU" sz="1200" dirty="0">
                <a:latin typeface="Times New Roman" panose="02020603050405020304" pitchFamily="18" charset="0"/>
                <a:ea typeface="MS Mincho"/>
              </a:rPr>
              <a:t>облачно с прояснениями. Ночью преимущественно без осадков, днем небольшой дождь. Ветер северо-западный 6-11 м/с, местами порывы 12-14 м/с. Температура воздуха ночью 12…17°, днем 19…24°.</a:t>
            </a:r>
          </a:p>
          <a:p>
            <a:pPr indent="450215" algn="just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MS Mincho"/>
              </a:rPr>
              <a:t>По г. Краснодару: </a:t>
            </a:r>
            <a:r>
              <a:rPr lang="ru-RU" sz="1200" dirty="0">
                <a:latin typeface="Times New Roman" panose="02020603050405020304" pitchFamily="18" charset="0"/>
                <a:ea typeface="MS Mincho"/>
              </a:rPr>
              <a:t>облачно с прояснениями. Ночью без осадков, утром и днем небольшой дождь. Ветер западной четверти 4-9 м/с.  Температура воздуха ночью 10…12°, днем 19…21°</a:t>
            </a:r>
            <a:r>
              <a:rPr lang="ru-RU" sz="1200" b="1" dirty="0">
                <a:latin typeface="Times New Roman" panose="02020603050405020304" pitchFamily="18" charset="0"/>
                <a:ea typeface="MS Mincho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652" y="2938779"/>
            <a:ext cx="2285018" cy="1244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" y="658830"/>
            <a:ext cx="9140768" cy="6199169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10.00 25.10.2023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0" y="4976756"/>
            <a:ext cx="2660744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 smtClean="0"/>
              <a:t>МО г. Сочи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93506" y="657711"/>
            <a:ext cx="294610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25.10.2023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9186" y="2874310"/>
            <a:ext cx="2937067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51995"/>
            <a:ext cx="2226241" cy="1284314"/>
            <a:chOff x="6925166" y="2759077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2065400" y="4359798"/>
            <a:ext cx="1509312" cy="677705"/>
            <a:chOff x="1314080" y="4123065"/>
            <a:chExt cx="1364409" cy="655741"/>
          </a:xfrm>
        </p:grpSpPr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Прямоугольник 300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2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3" name="Группа 302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9" name="Прямоугольник 33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3562996" y="4976745"/>
            <a:ext cx="1557968" cy="690527"/>
            <a:chOff x="2797179" y="4974993"/>
            <a:chExt cx="1408394" cy="668148"/>
          </a:xfrm>
        </p:grpSpPr>
        <p:sp>
          <p:nvSpPr>
            <p:cNvPr id="292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Прямоугольник 293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5" name="Группа 294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220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9" name="Прямоугольник 29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771600" y="5711115"/>
            <a:ext cx="1511971" cy="652846"/>
            <a:chOff x="3572000" y="5650107"/>
            <a:chExt cx="1366813" cy="631688"/>
          </a:xfrm>
        </p:grpSpPr>
        <p:sp>
          <p:nvSpPr>
            <p:cNvPr id="284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Прямоугольник 285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3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7" name="Группа 286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1" name="Прямоугольник 290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4565792" y="4545198"/>
            <a:ext cx="1518197" cy="663352"/>
            <a:chOff x="4453495" y="5055815"/>
            <a:chExt cx="1372441" cy="641853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Прямоугольник 275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3" name="Прямоугольник 282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664807" y="3724871"/>
            <a:ext cx="1512354" cy="669069"/>
            <a:chOff x="2666991" y="3897818"/>
            <a:chExt cx="1367159" cy="647385"/>
          </a:xfrm>
        </p:grpSpPr>
        <p:sp>
          <p:nvSpPr>
            <p:cNvPr id="267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9" name="Прямоугольник 268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70" name="Группа 269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4" name="Прямоугольник 273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599656" y="3262373"/>
            <a:ext cx="1510278" cy="699715"/>
            <a:chOff x="3158215" y="2962544"/>
            <a:chExt cx="1365283" cy="677038"/>
          </a:xfrm>
        </p:grpSpPr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Прямоугольник 258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4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1" name="Группа 260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Прямоугольник 265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2150125" y="3127215"/>
            <a:ext cx="1721350" cy="683600"/>
            <a:chOff x="1369062" y="2576777"/>
            <a:chExt cx="1556090" cy="661445"/>
          </a:xfrm>
        </p:grpSpPr>
        <p:sp>
          <p:nvSpPr>
            <p:cNvPr id="250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Прямоугольник 251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3" name="Группа 252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7" name="Прямоугольник 25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4058907" y="2104336"/>
            <a:ext cx="1509158" cy="654000"/>
            <a:chOff x="2815304" y="2038741"/>
            <a:chExt cx="1364269" cy="632805"/>
          </a:xfrm>
        </p:grpSpPr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30" name="Прямоугольник 22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7341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2" name="Группа 23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573"/>
              <a:chOff x="519470" y="3609298"/>
              <a:chExt cx="1361163" cy="172573"/>
            </a:xfrm>
          </p:grpSpPr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387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9" name="Прямоугольник 248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889515" y="994828"/>
            <a:ext cx="1505719" cy="690108"/>
            <a:chOff x="1802847" y="1409099"/>
            <a:chExt cx="1361162" cy="667742"/>
          </a:xfrm>
        </p:grpSpPr>
        <p:sp>
          <p:nvSpPr>
            <p:cNvPr id="210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Прямоугольник 211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3" name="Группа 212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02847" y="1566669"/>
              <a:ext cx="1361162" cy="172484"/>
              <a:chOff x="527196" y="3609298"/>
              <a:chExt cx="1361162" cy="172484"/>
            </a:xfrm>
          </p:grpSpPr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27196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09155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" name="Прямоугольник 2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8176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795491" y="3752241"/>
            <a:ext cx="1509312" cy="677705"/>
            <a:chOff x="1314080" y="4123065"/>
            <a:chExt cx="1364409" cy="655741"/>
          </a:xfrm>
        </p:grpSpPr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sp>
          <p:nvSpPr>
            <p:cNvPr id="165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23065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  <p:grpSp>
          <p:nvGrpSpPr>
            <p:cNvPr id="199" name="Группа 19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2158"/>
              <a:ext cx="1361163" cy="179141"/>
              <a:chOff x="519470" y="3602641"/>
              <a:chExt cx="1361163" cy="179141"/>
            </a:xfrm>
          </p:grpSpPr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1" y="3602641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Прямоугольник 20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" y="5223852"/>
            <a:ext cx="2693615" cy="16079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506" y="1063440"/>
            <a:ext cx="2949275" cy="18108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84"/>
            <a:ext cx="9144000" cy="6324516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142716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542634" y="3964423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202778" y="1942884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4897579" y="3033509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5283668" y="3774069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7235791" y="759295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43815" flipH="1">
            <a:off x="2095402" y="3278374"/>
            <a:ext cx="230416" cy="687892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870418" y="6133350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4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744639" flipV="1">
            <a:off x="2744799" y="3335757"/>
            <a:ext cx="507646" cy="522387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311465" flipV="1">
            <a:off x="2353983" y="2880045"/>
            <a:ext cx="349394" cy="42524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780511" flipV="1">
            <a:off x="6031472" y="4175319"/>
            <a:ext cx="383224" cy="342177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782257" flipH="1" flipV="1">
            <a:off x="4791466" y="1739425"/>
            <a:ext cx="325904" cy="40691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644224" flipH="1" flipV="1">
            <a:off x="8417260" y="3720601"/>
            <a:ext cx="325904" cy="40691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1396514" flipH="1" flipV="1">
            <a:off x="8591964" y="3118874"/>
            <a:ext cx="325904" cy="40691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23389" y="803783"/>
            <a:ext cx="151912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2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219870" flipV="1">
            <a:off x="5199884" y="4688416"/>
            <a:ext cx="383224" cy="342177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>
            <a:off x="7782552" y="3774069"/>
            <a:ext cx="484128" cy="15127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9202153" flipH="1" flipV="1">
            <a:off x="4314965" y="1034513"/>
            <a:ext cx="432814" cy="605397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800000" flipV="1">
            <a:off x="1866655" y="4077215"/>
            <a:ext cx="507646" cy="522387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546324" flipV="1">
            <a:off x="2329972" y="2165180"/>
            <a:ext cx="406672" cy="22330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87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578360</TotalTime>
  <Words>783</Words>
  <Application>Microsoft Office PowerPoint</Application>
  <PresentationFormat>Экран (4:3)</PresentationFormat>
  <Paragraphs>212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MS Mincho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29156</cp:revision>
  <cp:lastPrinted>2023-10-23T18:16:09Z</cp:lastPrinted>
  <dcterms:created xsi:type="dcterms:W3CDTF">2014-09-08T13:21:12Z</dcterms:created>
  <dcterms:modified xsi:type="dcterms:W3CDTF">2023-10-24T08:06:29Z</dcterms:modified>
</cp:coreProperties>
</file>