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57" r:id="rId2"/>
    <p:sldId id="351" r:id="rId3"/>
    <p:sldId id="340" r:id="rId4"/>
    <p:sldId id="352" r:id="rId5"/>
    <p:sldId id="353" r:id="rId6"/>
    <p:sldId id="354" r:id="rId7"/>
    <p:sldId id="355" r:id="rId8"/>
    <p:sldId id="356" r:id="rId9"/>
    <p:sldId id="298" r:id="rId10"/>
  </p:sldIdLst>
  <p:sldSz cx="9144000" cy="6858000" type="screen4x3"/>
  <p:notesSz cx="6807200" cy="9939338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3300"/>
    <a:srgbClr val="FD56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46" autoAdjust="0"/>
    <p:restoredTop sz="96404" autoAdjust="0"/>
  </p:normalViewPr>
  <p:slideViewPr>
    <p:cSldViewPr>
      <p:cViewPr varScale="1">
        <p:scale>
          <a:sx n="112" d="100"/>
          <a:sy n="112" d="100"/>
        </p:scale>
        <p:origin x="1938" y="78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839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9" tIns="45779" rIns="91559" bIns="4577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721" y="4721186"/>
            <a:ext cx="5445760" cy="4472702"/>
          </a:xfrm>
          <a:prstGeom prst="rect">
            <a:avLst/>
          </a:prstGeom>
        </p:spPr>
        <p:txBody>
          <a:bodyPr vert="horz" lIns="91559" tIns="45779" rIns="91559" bIns="4577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839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683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6BAD996-35F1-434C-AD87-EA458F766FB0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ru-RU" altLang="ru-RU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6386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6E4F2F-FF09-4F6F-ACA6-DCF56FFA0554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71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56625" y="9441266"/>
            <a:ext cx="2948995" cy="496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59" tIns="45779" rIns="91559" bIns="45779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ED420C0-8510-45F1-8054-9E95B3EBFCED}" type="slidenum">
              <a:rPr lang="ru-RU" altLang="ru-RU">
                <a:latin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44576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7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notesSlide" Target="../notesSlides/notesSlide2.xml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image" Target="../media/image22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20.emf"/><Relationship Id="rId4" Type="http://schemas.openxmlformats.org/officeDocument/2006/relationships/image" Target="../media/image21.jpe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11" Type="http://schemas.openxmlformats.org/officeDocument/2006/relationships/image" Target="../media/image24.jpeg"/><Relationship Id="rId5" Type="http://schemas.openxmlformats.org/officeDocument/2006/relationships/oleObject" Target="../embeddings/oleObject18.bin"/><Relationship Id="rId10" Type="http://schemas.openxmlformats.org/officeDocument/2006/relationships/oleObject" Target="../embeddings/oleObject22.bin"/><Relationship Id="rId4" Type="http://schemas.openxmlformats.org/officeDocument/2006/relationships/image" Target="../media/image23.jpeg"/><Relationship Id="rId9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32.bin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26.jpe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40.bin"/><Relationship Id="rId3" Type="http://schemas.openxmlformats.org/officeDocument/2006/relationships/image" Target="../media/image28.jpeg"/><Relationship Id="rId7" Type="http://schemas.openxmlformats.org/officeDocument/2006/relationships/oleObject" Target="../embeddings/oleObject34.bin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3.bin"/><Relationship Id="rId15" Type="http://schemas.openxmlformats.org/officeDocument/2006/relationships/image" Target="../media/image29.png"/><Relationship Id="rId10" Type="http://schemas.openxmlformats.org/officeDocument/2006/relationships/oleObject" Target="../embeddings/oleObject37.bin"/><Relationship Id="rId4" Type="http://schemas.openxmlformats.org/officeDocument/2006/relationships/image" Target="../media/image27.png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2772" y="620688"/>
            <a:ext cx="9131228" cy="6235137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-3494"/>
            <a:ext cx="9136941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ДЕЙСТВУЮЩИЕ  КЛАССЫ  </a:t>
            </a:r>
            <a:r>
              <a:rPr lang="ru-RU" sz="1200" dirty="0"/>
              <a:t>ПОЖАРНОЙ 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/>
              <a:t>(по состоянию на </a:t>
            </a:r>
            <a:r>
              <a:rPr lang="ru-RU" sz="1200" dirty="0" smtClean="0"/>
              <a:t>24-25.10.2023)</a:t>
            </a:r>
            <a:endParaRPr lang="ru-RU" sz="1200" dirty="0"/>
          </a:p>
        </p:txBody>
      </p:sp>
      <p:sp>
        <p:nvSpPr>
          <p:cNvPr id="108" name="TextBox 107"/>
          <p:cNvSpPr txBox="1"/>
          <p:nvPr/>
        </p:nvSpPr>
        <p:spPr>
          <a:xfrm>
            <a:off x="7039084" y="2004268"/>
            <a:ext cx="2096611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23560" y="824525"/>
            <a:ext cx="2388200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7027115" y="852211"/>
            <a:ext cx="2096611" cy="1159369"/>
            <a:chOff x="7016625" y="845335"/>
            <a:chExt cx="2096611" cy="1159369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7016625" y="845335"/>
              <a:ext cx="2096611" cy="1159369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621060" y="1400180"/>
              <a:ext cx="209966" cy="157277"/>
            </a:xfrm>
            <a:prstGeom prst="rect">
              <a:avLst/>
            </a:prstGeom>
            <a:solidFill>
              <a:srgbClr val="FF0000">
                <a:alpha val="89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618825" y="1643056"/>
              <a:ext cx="209966" cy="16008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921881" y="1323066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906222" y="1557577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792578"/>
              </p:ext>
            </p:extLst>
          </p:nvPr>
        </p:nvGraphicFramePr>
        <p:xfrm>
          <a:off x="6026972" y="5815233"/>
          <a:ext cx="3117028" cy="1040592"/>
        </p:xfrm>
        <a:graphic>
          <a:graphicData uri="http://schemas.openxmlformats.org/drawingml/2006/table">
            <a:tbl>
              <a:tblPr/>
              <a:tblGrid>
                <a:gridCol w="3117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1457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35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709587"/>
              </p:ext>
            </p:extLst>
          </p:nvPr>
        </p:nvGraphicFramePr>
        <p:xfrm>
          <a:off x="0" y="5814061"/>
          <a:ext cx="3059832" cy="1034002"/>
        </p:xfrm>
        <a:graphic>
          <a:graphicData uri="http://schemas.openxmlformats.org/drawingml/2006/table">
            <a:tbl>
              <a:tblPr/>
              <a:tblGrid>
                <a:gridCol w="30598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7381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Установлена пожароопасность </a:t>
                      </a: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08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Отрадненский, Белоглинский, Новопокровский, Тихорецкий,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Кущевский, Крыловский, Выселковский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районы</a:t>
                      </a:r>
                      <a:endParaRPr lang="ru-RU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5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i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Freeform 269"/>
          <p:cNvSpPr>
            <a:spLocks/>
          </p:cNvSpPr>
          <p:nvPr/>
        </p:nvSpPr>
        <p:spPr bwMode="auto">
          <a:xfrm rot="21334256">
            <a:off x="6591092" y="4778245"/>
            <a:ext cx="872044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" name="Rectangle 718"/>
          <p:cNvSpPr>
            <a:spLocks noChangeArrowheads="1"/>
          </p:cNvSpPr>
          <p:nvPr/>
        </p:nvSpPr>
        <p:spPr bwMode="auto">
          <a:xfrm rot="21334256">
            <a:off x="6774930" y="5230647"/>
            <a:ext cx="48410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</a:p>
        </p:txBody>
      </p:sp>
      <p:sp>
        <p:nvSpPr>
          <p:cNvPr id="22" name="Freeform 268"/>
          <p:cNvSpPr>
            <a:spLocks/>
          </p:cNvSpPr>
          <p:nvPr/>
        </p:nvSpPr>
        <p:spPr bwMode="auto">
          <a:xfrm rot="21334256">
            <a:off x="5435405" y="2301684"/>
            <a:ext cx="1042042" cy="104436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3" name="Freeform 248"/>
          <p:cNvSpPr>
            <a:spLocks/>
          </p:cNvSpPr>
          <p:nvPr/>
        </p:nvSpPr>
        <p:spPr bwMode="auto">
          <a:xfrm rot="21442713">
            <a:off x="5859900" y="2291387"/>
            <a:ext cx="1012743" cy="99902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4" name="Rectangle 793"/>
          <p:cNvSpPr>
            <a:spLocks noChangeArrowheads="1"/>
          </p:cNvSpPr>
          <p:nvPr/>
        </p:nvSpPr>
        <p:spPr bwMode="auto">
          <a:xfrm>
            <a:off x="5824704" y="2872473"/>
            <a:ext cx="603093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25" name="Rectangle 843"/>
          <p:cNvSpPr>
            <a:spLocks noChangeArrowheads="1"/>
          </p:cNvSpPr>
          <p:nvPr/>
        </p:nvSpPr>
        <p:spPr bwMode="auto">
          <a:xfrm>
            <a:off x="6195179" y="2642428"/>
            <a:ext cx="495478" cy="9233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</a:p>
        </p:txBody>
      </p:sp>
      <p:sp>
        <p:nvSpPr>
          <p:cNvPr id="26" name="Freeform 283"/>
          <p:cNvSpPr>
            <a:spLocks/>
          </p:cNvSpPr>
          <p:nvPr/>
        </p:nvSpPr>
        <p:spPr bwMode="auto">
          <a:xfrm rot="21334256">
            <a:off x="5077497" y="2629789"/>
            <a:ext cx="789721" cy="884999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" name="Rectangle 707"/>
          <p:cNvSpPr>
            <a:spLocks noChangeArrowheads="1"/>
          </p:cNvSpPr>
          <p:nvPr/>
        </p:nvSpPr>
        <p:spPr bwMode="auto">
          <a:xfrm rot="21334256">
            <a:off x="5396697" y="2918638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Freeform 251"/>
          <p:cNvSpPr>
            <a:spLocks/>
          </p:cNvSpPr>
          <p:nvPr/>
        </p:nvSpPr>
        <p:spPr bwMode="auto">
          <a:xfrm rot="21334256">
            <a:off x="4706195" y="2870407"/>
            <a:ext cx="794067" cy="960177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3" name="Rectangle 806"/>
          <p:cNvSpPr>
            <a:spLocks noChangeArrowheads="1"/>
          </p:cNvSpPr>
          <p:nvPr/>
        </p:nvSpPr>
        <p:spPr bwMode="auto">
          <a:xfrm>
            <a:off x="4870064" y="3241082"/>
            <a:ext cx="54971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" y="1026666"/>
            <a:ext cx="2406415" cy="13222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293" y="2231499"/>
            <a:ext cx="2054433" cy="14076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Freeform 260"/>
          <p:cNvSpPr>
            <a:spLocks/>
          </p:cNvSpPr>
          <p:nvPr/>
        </p:nvSpPr>
        <p:spPr bwMode="auto">
          <a:xfrm rot="21334256">
            <a:off x="4828113" y="179916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4" name="Freeform 263"/>
          <p:cNvSpPr>
            <a:spLocks/>
          </p:cNvSpPr>
          <p:nvPr/>
        </p:nvSpPr>
        <p:spPr bwMode="auto">
          <a:xfrm rot="21334256">
            <a:off x="4384835" y="143714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5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65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705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63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Анапа">
            <a:extLst>
              <a:ext uri="{FF2B5EF4-FFF2-40B4-BE49-F238E27FC236}">
                <a16:creationId xmlns:a16="http://schemas.microsoft.com/office/drawing/2014/main" id="{EEDA85C6-1544-4CAF-BAD0-A20DD834F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176" y="670251"/>
            <a:ext cx="9158176" cy="61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АНАПА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159" name="Clip" r:id="rId4" imgW="403250" imgH="226771" progId="MS_ClipArt_Gallery.2">
                    <p:embed/>
                  </p:oleObj>
                </mc:Choice>
                <mc:Fallback>
                  <p:oleObj name="Clip" r:id="rId4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689" y="3518369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39" y="4417875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5258499" y="4365468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54" y="60798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Большой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769" y="554910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Малый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Утриш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87770"/>
              </p:ext>
            </p:extLst>
          </p:nvPr>
        </p:nvGraphicFramePr>
        <p:xfrm>
          <a:off x="5421119" y="566429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60" name="Clip" r:id="rId6" imgW="403250" imgH="226771" progId="MS_ClipArt_Gallery.2">
                  <p:embed/>
                </p:oleObj>
              </mc:Choice>
              <mc:Fallback>
                <p:oleObj name="Clip" r:id="rId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1119" y="566429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699827"/>
              </p:ext>
            </p:extLst>
          </p:nvPr>
        </p:nvGraphicFramePr>
        <p:xfrm>
          <a:off x="5717357" y="6275301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61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7357" y="6275301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503909" y="528836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5172478" y="4823188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grpSp>
        <p:nvGrpSpPr>
          <p:cNvPr id="132" name="Группа 131">
            <a:extLst>
              <a:ext uri="{FF2B5EF4-FFF2-40B4-BE49-F238E27FC236}">
                <a16:creationId xmlns:a16="http://schemas.microsoft.com/office/drawing/2014/main" id="{00BCA803-6EB4-4CED-A095-ABF9C3E2DAB5}"/>
              </a:ext>
            </a:extLst>
          </p:cNvPr>
          <p:cNvGrpSpPr/>
          <p:nvPr/>
        </p:nvGrpSpPr>
        <p:grpSpPr>
          <a:xfrm>
            <a:off x="6487010" y="3029264"/>
            <a:ext cx="2528280" cy="1263829"/>
            <a:chOff x="6428209" y="4993020"/>
            <a:chExt cx="2608288" cy="707551"/>
          </a:xfrm>
        </p:grpSpPr>
        <p:sp>
          <p:nvSpPr>
            <p:cNvPr id="134" name="Text Box 830">
              <a:extLst>
                <a:ext uri="{FF2B5EF4-FFF2-40B4-BE49-F238E27FC236}">
                  <a16:creationId xmlns:a16="http://schemas.microsoft.com/office/drawing/2014/main" id="{7E543730-C9EA-49EA-BEB6-88F14D5D8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52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- 31334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156728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- 137,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35" name="Rectangle 84">
              <a:extLst>
                <a:ext uri="{FF2B5EF4-FFF2-40B4-BE49-F238E27FC236}">
                  <a16:creationId xmlns:a16="http://schemas.microsoft.com/office/drawing/2014/main" id="{E1608ED8-DEF3-4DF8-845A-3D78E50C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6" name="Picture 2">
            <a:extLst>
              <a:ext uri="{FF2B5EF4-FFF2-40B4-BE49-F238E27FC236}">
                <a16:creationId xmlns:a16="http://schemas.microsoft.com/office/drawing/2014/main" id="{45AFF481-03BB-44FD-B660-73747B033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761285"/>
            <a:ext cx="3462985" cy="1803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2">
            <a:extLst>
              <a:ext uri="{FF2B5EF4-FFF2-40B4-BE49-F238E27FC236}">
                <a16:creationId xmlns:a16="http://schemas.microsoft.com/office/drawing/2014/main" id="{25AED923-FA7F-4A64-A8B2-264222035E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6" y="3145168"/>
            <a:ext cx="2695462" cy="370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8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Новрос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49"/>
            <a:ext cx="9169400" cy="616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1269" name="Group 397"/>
          <p:cNvGrpSpPr>
            <a:grpSpLocks/>
          </p:cNvGrpSpPr>
          <p:nvPr/>
        </p:nvGrpSpPr>
        <p:grpSpPr bwMode="auto">
          <a:xfrm>
            <a:off x="4140202" y="981076"/>
            <a:ext cx="257175" cy="233363"/>
            <a:chOff x="578" y="-479"/>
            <a:chExt cx="226" cy="206"/>
          </a:xfrm>
        </p:grpSpPr>
        <p:grpSp>
          <p:nvGrpSpPr>
            <p:cNvPr id="11399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402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3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4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5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400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401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0" name="Group 397"/>
          <p:cNvGrpSpPr>
            <a:grpSpLocks/>
          </p:cNvGrpSpPr>
          <p:nvPr/>
        </p:nvGrpSpPr>
        <p:grpSpPr bwMode="auto">
          <a:xfrm>
            <a:off x="4572000" y="4868863"/>
            <a:ext cx="255588" cy="233363"/>
            <a:chOff x="578" y="-479"/>
            <a:chExt cx="226" cy="206"/>
          </a:xfrm>
        </p:grpSpPr>
        <p:grpSp>
          <p:nvGrpSpPr>
            <p:cNvPr id="11392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95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6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7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98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93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94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4" name="Group 397"/>
          <p:cNvGrpSpPr>
            <a:grpSpLocks/>
          </p:cNvGrpSpPr>
          <p:nvPr/>
        </p:nvGrpSpPr>
        <p:grpSpPr bwMode="auto">
          <a:xfrm>
            <a:off x="3995740" y="2420937"/>
            <a:ext cx="257175" cy="233363"/>
            <a:chOff x="578" y="-479"/>
            <a:chExt cx="226" cy="206"/>
          </a:xfrm>
        </p:grpSpPr>
        <p:grpSp>
          <p:nvGrpSpPr>
            <p:cNvPr id="1138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8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8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8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5" name="Group 397"/>
          <p:cNvGrpSpPr>
            <a:grpSpLocks/>
          </p:cNvGrpSpPr>
          <p:nvPr/>
        </p:nvGrpSpPr>
        <p:grpSpPr bwMode="auto">
          <a:xfrm>
            <a:off x="6443665" y="4581525"/>
            <a:ext cx="257175" cy="233363"/>
            <a:chOff x="578" y="-479"/>
            <a:chExt cx="226" cy="206"/>
          </a:xfrm>
        </p:grpSpPr>
        <p:grpSp>
          <p:nvGrpSpPr>
            <p:cNvPr id="1137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8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7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7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6" name="Group 397"/>
          <p:cNvGrpSpPr>
            <a:grpSpLocks/>
          </p:cNvGrpSpPr>
          <p:nvPr/>
        </p:nvGrpSpPr>
        <p:grpSpPr bwMode="auto">
          <a:xfrm>
            <a:off x="7019925" y="4868863"/>
            <a:ext cx="255588" cy="233363"/>
            <a:chOff x="578" y="-479"/>
            <a:chExt cx="226" cy="206"/>
          </a:xfrm>
        </p:grpSpPr>
        <p:grpSp>
          <p:nvGrpSpPr>
            <p:cNvPr id="1136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7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6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6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278" name="Group 397"/>
          <p:cNvGrpSpPr>
            <a:grpSpLocks/>
          </p:cNvGrpSpPr>
          <p:nvPr/>
        </p:nvGrpSpPr>
        <p:grpSpPr bwMode="auto">
          <a:xfrm>
            <a:off x="5580065" y="3573463"/>
            <a:ext cx="255587" cy="233363"/>
            <a:chOff x="578" y="-479"/>
            <a:chExt cx="226" cy="206"/>
          </a:xfrm>
        </p:grpSpPr>
        <p:grpSp>
          <p:nvGrpSpPr>
            <p:cNvPr id="1135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35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5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35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35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1281" name="Freeform 89"/>
          <p:cNvSpPr>
            <a:spLocks/>
          </p:cNvSpPr>
          <p:nvPr/>
        </p:nvSpPr>
        <p:spPr bwMode="auto">
          <a:xfrm>
            <a:off x="3132140" y="2103439"/>
            <a:ext cx="5170487" cy="3630612"/>
          </a:xfrm>
          <a:custGeom>
            <a:avLst/>
            <a:gdLst>
              <a:gd name="T0" fmla="*/ 2147483647 w 3257"/>
              <a:gd name="T1" fmla="*/ 2147483647 h 2287"/>
              <a:gd name="T2" fmla="*/ 2147483647 w 3257"/>
              <a:gd name="T3" fmla="*/ 2147483647 h 2287"/>
              <a:gd name="T4" fmla="*/ 2147483647 w 3257"/>
              <a:gd name="T5" fmla="*/ 2147483647 h 2287"/>
              <a:gd name="T6" fmla="*/ 2147483647 w 3257"/>
              <a:gd name="T7" fmla="*/ 2147483647 h 2287"/>
              <a:gd name="T8" fmla="*/ 2147483647 w 3257"/>
              <a:gd name="T9" fmla="*/ 2147483647 h 2287"/>
              <a:gd name="T10" fmla="*/ 2147483647 w 3257"/>
              <a:gd name="T11" fmla="*/ 2147483647 h 2287"/>
              <a:gd name="T12" fmla="*/ 2147483647 w 3257"/>
              <a:gd name="T13" fmla="*/ 2147483647 h 2287"/>
              <a:gd name="T14" fmla="*/ 2147483647 w 3257"/>
              <a:gd name="T15" fmla="*/ 2147483647 h 2287"/>
              <a:gd name="T16" fmla="*/ 2147483647 w 3257"/>
              <a:gd name="T17" fmla="*/ 2147483647 h 2287"/>
              <a:gd name="T18" fmla="*/ 2147483647 w 3257"/>
              <a:gd name="T19" fmla="*/ 2147483647 h 2287"/>
              <a:gd name="T20" fmla="*/ 2147483647 w 3257"/>
              <a:gd name="T21" fmla="*/ 2147483647 h 2287"/>
              <a:gd name="T22" fmla="*/ 2147483647 w 3257"/>
              <a:gd name="T23" fmla="*/ 2147483647 h 2287"/>
              <a:gd name="T24" fmla="*/ 2147483647 w 3257"/>
              <a:gd name="T25" fmla="*/ 2147483647 h 2287"/>
              <a:gd name="T26" fmla="*/ 2147483647 w 3257"/>
              <a:gd name="T27" fmla="*/ 2147483647 h 2287"/>
              <a:gd name="T28" fmla="*/ 2147483647 w 3257"/>
              <a:gd name="T29" fmla="*/ 2147483647 h 2287"/>
              <a:gd name="T30" fmla="*/ 2147483647 w 3257"/>
              <a:gd name="T31" fmla="*/ 2147483647 h 2287"/>
              <a:gd name="T32" fmla="*/ 2147483647 w 3257"/>
              <a:gd name="T33" fmla="*/ 2147483647 h 2287"/>
              <a:gd name="T34" fmla="*/ 2147483647 w 3257"/>
              <a:gd name="T35" fmla="*/ 2147483647 h 2287"/>
              <a:gd name="T36" fmla="*/ 2147483647 w 3257"/>
              <a:gd name="T37" fmla="*/ 2147483647 h 2287"/>
              <a:gd name="T38" fmla="*/ 2147483647 w 3257"/>
              <a:gd name="T39" fmla="*/ 2147483647 h 2287"/>
              <a:gd name="T40" fmla="*/ 2147483647 w 3257"/>
              <a:gd name="T41" fmla="*/ 2147483647 h 2287"/>
              <a:gd name="T42" fmla="*/ 2147483647 w 3257"/>
              <a:gd name="T43" fmla="*/ 2147483647 h 2287"/>
              <a:gd name="T44" fmla="*/ 2147483647 w 3257"/>
              <a:gd name="T45" fmla="*/ 2147483647 h 2287"/>
              <a:gd name="T46" fmla="*/ 2147483647 w 3257"/>
              <a:gd name="T47" fmla="*/ 2147483647 h 2287"/>
              <a:gd name="T48" fmla="*/ 2147483647 w 3257"/>
              <a:gd name="T49" fmla="*/ 2147483647 h 2287"/>
              <a:gd name="T50" fmla="*/ 2147483647 w 3257"/>
              <a:gd name="T51" fmla="*/ 2147483647 h 2287"/>
              <a:gd name="T52" fmla="*/ 2147483647 w 3257"/>
              <a:gd name="T53" fmla="*/ 2147483647 h 228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257"/>
              <a:gd name="T82" fmla="*/ 0 h 2287"/>
              <a:gd name="T83" fmla="*/ 3257 w 3257"/>
              <a:gd name="T84" fmla="*/ 2287 h 228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257" h="2287">
                <a:moveTo>
                  <a:pt x="137" y="1657"/>
                </a:moveTo>
                <a:cubicBezTo>
                  <a:pt x="144" y="1436"/>
                  <a:pt x="0" y="1295"/>
                  <a:pt x="14" y="1074"/>
                </a:cubicBezTo>
                <a:cubicBezTo>
                  <a:pt x="27" y="920"/>
                  <a:pt x="858" y="1049"/>
                  <a:pt x="913" y="895"/>
                </a:cubicBezTo>
                <a:cubicBezTo>
                  <a:pt x="933" y="828"/>
                  <a:pt x="1102" y="687"/>
                  <a:pt x="1177" y="661"/>
                </a:cubicBezTo>
                <a:cubicBezTo>
                  <a:pt x="1403" y="580"/>
                  <a:pt x="1421" y="523"/>
                  <a:pt x="1639" y="517"/>
                </a:cubicBezTo>
                <a:cubicBezTo>
                  <a:pt x="1776" y="570"/>
                  <a:pt x="1482" y="16"/>
                  <a:pt x="1592" y="8"/>
                </a:cubicBezTo>
                <a:cubicBezTo>
                  <a:pt x="1702" y="0"/>
                  <a:pt x="2137" y="361"/>
                  <a:pt x="2299" y="469"/>
                </a:cubicBezTo>
                <a:cubicBezTo>
                  <a:pt x="2340" y="496"/>
                  <a:pt x="2529" y="629"/>
                  <a:pt x="2563" y="655"/>
                </a:cubicBezTo>
                <a:cubicBezTo>
                  <a:pt x="2611" y="689"/>
                  <a:pt x="2785" y="745"/>
                  <a:pt x="2785" y="745"/>
                </a:cubicBezTo>
                <a:cubicBezTo>
                  <a:pt x="2819" y="852"/>
                  <a:pt x="2918" y="853"/>
                  <a:pt x="2966" y="953"/>
                </a:cubicBezTo>
                <a:cubicBezTo>
                  <a:pt x="3007" y="1034"/>
                  <a:pt x="3034" y="1121"/>
                  <a:pt x="3089" y="1195"/>
                </a:cubicBezTo>
                <a:cubicBezTo>
                  <a:pt x="3117" y="1302"/>
                  <a:pt x="3257" y="1506"/>
                  <a:pt x="3235" y="1603"/>
                </a:cubicBezTo>
                <a:cubicBezTo>
                  <a:pt x="3252" y="1702"/>
                  <a:pt x="3239" y="1760"/>
                  <a:pt x="3193" y="1789"/>
                </a:cubicBezTo>
                <a:cubicBezTo>
                  <a:pt x="3147" y="1818"/>
                  <a:pt x="3072" y="1812"/>
                  <a:pt x="2959" y="1777"/>
                </a:cubicBezTo>
                <a:cubicBezTo>
                  <a:pt x="2857" y="1764"/>
                  <a:pt x="2617" y="1630"/>
                  <a:pt x="2515" y="1577"/>
                </a:cubicBezTo>
                <a:cubicBezTo>
                  <a:pt x="2453" y="1543"/>
                  <a:pt x="2392" y="1496"/>
                  <a:pt x="2330" y="1456"/>
                </a:cubicBezTo>
                <a:cubicBezTo>
                  <a:pt x="2310" y="1443"/>
                  <a:pt x="2269" y="1416"/>
                  <a:pt x="2269" y="1416"/>
                </a:cubicBezTo>
                <a:cubicBezTo>
                  <a:pt x="2221" y="1349"/>
                  <a:pt x="1745" y="826"/>
                  <a:pt x="1663" y="799"/>
                </a:cubicBezTo>
                <a:cubicBezTo>
                  <a:pt x="1437" y="819"/>
                  <a:pt x="1203" y="1349"/>
                  <a:pt x="1333" y="1537"/>
                </a:cubicBezTo>
                <a:cubicBezTo>
                  <a:pt x="1297" y="1663"/>
                  <a:pt x="1820" y="1650"/>
                  <a:pt x="1861" y="1771"/>
                </a:cubicBezTo>
                <a:cubicBezTo>
                  <a:pt x="1615" y="1933"/>
                  <a:pt x="2187" y="2180"/>
                  <a:pt x="1941" y="2240"/>
                </a:cubicBezTo>
                <a:cubicBezTo>
                  <a:pt x="1873" y="2287"/>
                  <a:pt x="1688" y="2133"/>
                  <a:pt x="1613" y="2160"/>
                </a:cubicBezTo>
                <a:cubicBezTo>
                  <a:pt x="1449" y="2153"/>
                  <a:pt x="1815" y="2037"/>
                  <a:pt x="1651" y="2017"/>
                </a:cubicBezTo>
                <a:cubicBezTo>
                  <a:pt x="1623" y="2017"/>
                  <a:pt x="1420" y="1856"/>
                  <a:pt x="1399" y="1849"/>
                </a:cubicBezTo>
                <a:cubicBezTo>
                  <a:pt x="1310" y="1809"/>
                  <a:pt x="1139" y="1585"/>
                  <a:pt x="1057" y="1531"/>
                </a:cubicBezTo>
                <a:cubicBezTo>
                  <a:pt x="1016" y="1504"/>
                  <a:pt x="631" y="1514"/>
                  <a:pt x="583" y="1501"/>
                </a:cubicBezTo>
                <a:cubicBezTo>
                  <a:pt x="555" y="1494"/>
                  <a:pt x="75" y="1717"/>
                  <a:pt x="137" y="1657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3" name="Line 245"/>
          <p:cNvSpPr>
            <a:spLocks noChangeShapeType="1"/>
          </p:cNvSpPr>
          <p:nvPr/>
        </p:nvSpPr>
        <p:spPr bwMode="auto">
          <a:xfrm>
            <a:off x="4138613" y="3000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4" name="Line 246"/>
          <p:cNvSpPr>
            <a:spLocks noChangeShapeType="1"/>
          </p:cNvSpPr>
          <p:nvPr/>
        </p:nvSpPr>
        <p:spPr bwMode="auto">
          <a:xfrm>
            <a:off x="4138613" y="6048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1286" name="Object 381"/>
          <p:cNvGraphicFramePr>
            <a:graphicFrameLocks noChangeAspect="1"/>
          </p:cNvGraphicFramePr>
          <p:nvPr/>
        </p:nvGraphicFramePr>
        <p:xfrm>
          <a:off x="6300789" y="5876926"/>
          <a:ext cx="447675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32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9" y="5876926"/>
                        <a:ext cx="447675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Object 920"/>
          <p:cNvGraphicFramePr>
            <a:graphicFrameLocks noChangeAspect="1"/>
          </p:cNvGraphicFramePr>
          <p:nvPr/>
        </p:nvGraphicFramePr>
        <p:xfrm>
          <a:off x="5292727" y="1844676"/>
          <a:ext cx="35877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33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7" y="1844676"/>
                        <a:ext cx="358775" cy="201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Object 921"/>
          <p:cNvGraphicFramePr>
            <a:graphicFrameLocks noChangeAspect="1"/>
          </p:cNvGraphicFramePr>
          <p:nvPr/>
        </p:nvGraphicFramePr>
        <p:xfrm>
          <a:off x="4572002" y="5300663"/>
          <a:ext cx="3603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34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5300663"/>
                        <a:ext cx="360363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Object 922"/>
          <p:cNvGraphicFramePr>
            <a:graphicFrameLocks noChangeAspect="1"/>
          </p:cNvGraphicFramePr>
          <p:nvPr/>
        </p:nvGraphicFramePr>
        <p:xfrm>
          <a:off x="6156327" y="4518025"/>
          <a:ext cx="303213" cy="171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35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7" y="4518025"/>
                        <a:ext cx="303213" cy="171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Object 923"/>
          <p:cNvGraphicFramePr>
            <a:graphicFrameLocks noChangeAspect="1"/>
          </p:cNvGraphicFramePr>
          <p:nvPr/>
        </p:nvGraphicFramePr>
        <p:xfrm>
          <a:off x="4932363" y="60928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36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60928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925"/>
          <p:cNvGraphicFramePr>
            <a:graphicFrameLocks noChangeAspect="1"/>
          </p:cNvGraphicFramePr>
          <p:nvPr/>
        </p:nvGraphicFramePr>
        <p:xfrm>
          <a:off x="5795963" y="6453190"/>
          <a:ext cx="43180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37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6453190"/>
                        <a:ext cx="431800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926"/>
          <p:cNvGraphicFramePr>
            <a:graphicFrameLocks noChangeAspect="1"/>
          </p:cNvGraphicFramePr>
          <p:nvPr/>
        </p:nvGraphicFramePr>
        <p:xfrm>
          <a:off x="4932363" y="4908551"/>
          <a:ext cx="43180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38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908551"/>
                        <a:ext cx="431800" cy="24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927"/>
          <p:cNvGraphicFramePr>
            <a:graphicFrameLocks noChangeAspect="1"/>
          </p:cNvGraphicFramePr>
          <p:nvPr/>
        </p:nvGraphicFramePr>
        <p:xfrm>
          <a:off x="5580063" y="22050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39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22050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Freeform 179"/>
          <p:cNvSpPr>
            <a:spLocks/>
          </p:cNvSpPr>
          <p:nvPr/>
        </p:nvSpPr>
        <p:spPr bwMode="auto">
          <a:xfrm>
            <a:off x="3779838" y="6165851"/>
            <a:ext cx="1871662" cy="647700"/>
          </a:xfrm>
          <a:custGeom>
            <a:avLst/>
            <a:gdLst>
              <a:gd name="T0" fmla="*/ 2147483647 w 1179"/>
              <a:gd name="T1" fmla="*/ 2147483647 h 408"/>
              <a:gd name="T2" fmla="*/ 2147483647 w 1179"/>
              <a:gd name="T3" fmla="*/ 2147483647 h 408"/>
              <a:gd name="T4" fmla="*/ 2147483647 w 1179"/>
              <a:gd name="T5" fmla="*/ 2147483647 h 408"/>
              <a:gd name="T6" fmla="*/ 2147483647 w 1179"/>
              <a:gd name="T7" fmla="*/ 2147483647 h 408"/>
              <a:gd name="T8" fmla="*/ 2147483647 w 1179"/>
              <a:gd name="T9" fmla="*/ 2147483647 h 408"/>
              <a:gd name="T10" fmla="*/ 2147483647 w 1179"/>
              <a:gd name="T11" fmla="*/ 2147483647 h 408"/>
              <a:gd name="T12" fmla="*/ 2147483647 w 1179"/>
              <a:gd name="T13" fmla="*/ 2147483647 h 408"/>
              <a:gd name="T14" fmla="*/ 2147483647 w 1179"/>
              <a:gd name="T15" fmla="*/ 2147483647 h 408"/>
              <a:gd name="T16" fmla="*/ 2147483647 w 1179"/>
              <a:gd name="T17" fmla="*/ 2147483647 h 408"/>
              <a:gd name="T18" fmla="*/ 2147483647 w 1179"/>
              <a:gd name="T19" fmla="*/ 2147483647 h 408"/>
              <a:gd name="T20" fmla="*/ 2147483647 w 1179"/>
              <a:gd name="T21" fmla="*/ 2147483647 h 408"/>
              <a:gd name="T22" fmla="*/ 2147483647 w 1179"/>
              <a:gd name="T23" fmla="*/ 2147483647 h 408"/>
              <a:gd name="T24" fmla="*/ 2147483647 w 1179"/>
              <a:gd name="T25" fmla="*/ 2147483647 h 408"/>
              <a:gd name="T26" fmla="*/ 2147483647 w 1179"/>
              <a:gd name="T27" fmla="*/ 2147483647 h 408"/>
              <a:gd name="T28" fmla="*/ 2147483647 w 1179"/>
              <a:gd name="T29" fmla="*/ 2147483647 h 408"/>
              <a:gd name="T30" fmla="*/ 2147483647 w 1179"/>
              <a:gd name="T31" fmla="*/ 2147483647 h 408"/>
              <a:gd name="T32" fmla="*/ 2147483647 w 1179"/>
              <a:gd name="T33" fmla="*/ 2147483647 h 408"/>
              <a:gd name="T34" fmla="*/ 2147483647 w 1179"/>
              <a:gd name="T35" fmla="*/ 2147483647 h 408"/>
              <a:gd name="T36" fmla="*/ 2147483647 w 1179"/>
              <a:gd name="T37" fmla="*/ 2147483647 h 408"/>
              <a:gd name="T38" fmla="*/ 2147483647 w 1179"/>
              <a:gd name="T39" fmla="*/ 2147483647 h 408"/>
              <a:gd name="T40" fmla="*/ 0 w 1179"/>
              <a:gd name="T41" fmla="*/ 2147483647 h 408"/>
              <a:gd name="T42" fmla="*/ 0 w 1179"/>
              <a:gd name="T43" fmla="*/ 0 h 408"/>
              <a:gd name="T44" fmla="*/ 2147483647 w 1179"/>
              <a:gd name="T45" fmla="*/ 2147483647 h 408"/>
              <a:gd name="T46" fmla="*/ 2147483647 w 1179"/>
              <a:gd name="T47" fmla="*/ 2147483647 h 408"/>
              <a:gd name="T48" fmla="*/ 2147483647 w 1179"/>
              <a:gd name="T49" fmla="*/ 2147483647 h 40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179"/>
              <a:gd name="T76" fmla="*/ 0 h 408"/>
              <a:gd name="T77" fmla="*/ 1179 w 1179"/>
              <a:gd name="T78" fmla="*/ 408 h 40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179" h="408">
                <a:moveTo>
                  <a:pt x="62" y="73"/>
                </a:moveTo>
                <a:cubicBezTo>
                  <a:pt x="73" y="77"/>
                  <a:pt x="84" y="78"/>
                  <a:pt x="94" y="84"/>
                </a:cubicBezTo>
                <a:cubicBezTo>
                  <a:pt x="108" y="92"/>
                  <a:pt x="117" y="108"/>
                  <a:pt x="131" y="116"/>
                </a:cubicBezTo>
                <a:cubicBezTo>
                  <a:pt x="144" y="123"/>
                  <a:pt x="160" y="122"/>
                  <a:pt x="174" y="127"/>
                </a:cubicBezTo>
                <a:cubicBezTo>
                  <a:pt x="192" y="134"/>
                  <a:pt x="208" y="142"/>
                  <a:pt x="227" y="148"/>
                </a:cubicBezTo>
                <a:cubicBezTo>
                  <a:pt x="246" y="161"/>
                  <a:pt x="237" y="159"/>
                  <a:pt x="254" y="159"/>
                </a:cubicBezTo>
                <a:lnTo>
                  <a:pt x="499" y="181"/>
                </a:lnTo>
                <a:lnTo>
                  <a:pt x="680" y="226"/>
                </a:lnTo>
                <a:lnTo>
                  <a:pt x="771" y="181"/>
                </a:lnTo>
                <a:lnTo>
                  <a:pt x="953" y="226"/>
                </a:lnTo>
                <a:lnTo>
                  <a:pt x="1043" y="363"/>
                </a:lnTo>
                <a:lnTo>
                  <a:pt x="1179" y="363"/>
                </a:lnTo>
                <a:lnTo>
                  <a:pt x="1179" y="408"/>
                </a:lnTo>
                <a:lnTo>
                  <a:pt x="953" y="408"/>
                </a:lnTo>
                <a:lnTo>
                  <a:pt x="907" y="408"/>
                </a:lnTo>
                <a:lnTo>
                  <a:pt x="817" y="272"/>
                </a:lnTo>
                <a:lnTo>
                  <a:pt x="680" y="317"/>
                </a:lnTo>
                <a:lnTo>
                  <a:pt x="454" y="317"/>
                </a:lnTo>
                <a:lnTo>
                  <a:pt x="136" y="226"/>
                </a:lnTo>
                <a:lnTo>
                  <a:pt x="45" y="181"/>
                </a:lnTo>
                <a:lnTo>
                  <a:pt x="0" y="90"/>
                </a:lnTo>
                <a:lnTo>
                  <a:pt x="0" y="0"/>
                </a:lnTo>
                <a:lnTo>
                  <a:pt x="91" y="90"/>
                </a:lnTo>
                <a:lnTo>
                  <a:pt x="45" y="45"/>
                </a:lnTo>
                <a:lnTo>
                  <a:pt x="62" y="73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5" name="Freeform 181"/>
          <p:cNvSpPr>
            <a:spLocks/>
          </p:cNvSpPr>
          <p:nvPr/>
        </p:nvSpPr>
        <p:spPr bwMode="auto">
          <a:xfrm>
            <a:off x="1116015" y="1773239"/>
            <a:ext cx="1368425" cy="3240087"/>
          </a:xfrm>
          <a:custGeom>
            <a:avLst/>
            <a:gdLst>
              <a:gd name="T0" fmla="*/ 2147483647 w 862"/>
              <a:gd name="T1" fmla="*/ 0 h 2041"/>
              <a:gd name="T2" fmla="*/ 2147483647 w 862"/>
              <a:gd name="T3" fmla="*/ 2147483647 h 2041"/>
              <a:gd name="T4" fmla="*/ 2147483647 w 862"/>
              <a:gd name="T5" fmla="*/ 2147483647 h 2041"/>
              <a:gd name="T6" fmla="*/ 2147483647 w 862"/>
              <a:gd name="T7" fmla="*/ 2147483647 h 2041"/>
              <a:gd name="T8" fmla="*/ 2147483647 w 862"/>
              <a:gd name="T9" fmla="*/ 2147483647 h 2041"/>
              <a:gd name="T10" fmla="*/ 2147483647 w 862"/>
              <a:gd name="T11" fmla="*/ 2147483647 h 2041"/>
              <a:gd name="T12" fmla="*/ 2147483647 w 862"/>
              <a:gd name="T13" fmla="*/ 2147483647 h 2041"/>
              <a:gd name="T14" fmla="*/ 2147483647 w 862"/>
              <a:gd name="T15" fmla="*/ 2147483647 h 2041"/>
              <a:gd name="T16" fmla="*/ 2147483647 w 862"/>
              <a:gd name="T17" fmla="*/ 2147483647 h 2041"/>
              <a:gd name="T18" fmla="*/ 2147483647 w 862"/>
              <a:gd name="T19" fmla="*/ 2147483647 h 2041"/>
              <a:gd name="T20" fmla="*/ 2147483647 w 862"/>
              <a:gd name="T21" fmla="*/ 2147483647 h 2041"/>
              <a:gd name="T22" fmla="*/ 2147483647 w 862"/>
              <a:gd name="T23" fmla="*/ 2147483647 h 2041"/>
              <a:gd name="T24" fmla="*/ 2147483647 w 862"/>
              <a:gd name="T25" fmla="*/ 2147483647 h 2041"/>
              <a:gd name="T26" fmla="*/ 2147483647 w 862"/>
              <a:gd name="T27" fmla="*/ 2147483647 h 2041"/>
              <a:gd name="T28" fmla="*/ 2147483647 w 862"/>
              <a:gd name="T29" fmla="*/ 2147483647 h 2041"/>
              <a:gd name="T30" fmla="*/ 2147483647 w 862"/>
              <a:gd name="T31" fmla="*/ 2147483647 h 2041"/>
              <a:gd name="T32" fmla="*/ 2147483647 w 862"/>
              <a:gd name="T33" fmla="*/ 2147483647 h 2041"/>
              <a:gd name="T34" fmla="*/ 2147483647 w 862"/>
              <a:gd name="T35" fmla="*/ 2147483647 h 2041"/>
              <a:gd name="T36" fmla="*/ 2147483647 w 862"/>
              <a:gd name="T37" fmla="*/ 2147483647 h 2041"/>
              <a:gd name="T38" fmla="*/ 2147483647 w 862"/>
              <a:gd name="T39" fmla="*/ 2147483647 h 2041"/>
              <a:gd name="T40" fmla="*/ 2147483647 w 862"/>
              <a:gd name="T41" fmla="*/ 2147483647 h 2041"/>
              <a:gd name="T42" fmla="*/ 2147483647 w 862"/>
              <a:gd name="T43" fmla="*/ 2147483647 h 2041"/>
              <a:gd name="T44" fmla="*/ 2147483647 w 862"/>
              <a:gd name="T45" fmla="*/ 2147483647 h 2041"/>
              <a:gd name="T46" fmla="*/ 2147483647 w 862"/>
              <a:gd name="T47" fmla="*/ 2147483647 h 2041"/>
              <a:gd name="T48" fmla="*/ 2147483647 w 862"/>
              <a:gd name="T49" fmla="*/ 2147483647 h 2041"/>
              <a:gd name="T50" fmla="*/ 0 w 862"/>
              <a:gd name="T51" fmla="*/ 2147483647 h 2041"/>
              <a:gd name="T52" fmla="*/ 2147483647 w 862"/>
              <a:gd name="T53" fmla="*/ 0 h 204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862"/>
              <a:gd name="T82" fmla="*/ 0 h 2041"/>
              <a:gd name="T83" fmla="*/ 862 w 862"/>
              <a:gd name="T84" fmla="*/ 2041 h 204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862" h="2041">
                <a:moveTo>
                  <a:pt x="45" y="0"/>
                </a:moveTo>
                <a:lnTo>
                  <a:pt x="181" y="272"/>
                </a:lnTo>
                <a:lnTo>
                  <a:pt x="227" y="408"/>
                </a:lnTo>
                <a:lnTo>
                  <a:pt x="227" y="544"/>
                </a:lnTo>
                <a:lnTo>
                  <a:pt x="227" y="680"/>
                </a:lnTo>
                <a:lnTo>
                  <a:pt x="363" y="862"/>
                </a:lnTo>
                <a:lnTo>
                  <a:pt x="453" y="1134"/>
                </a:lnTo>
                <a:lnTo>
                  <a:pt x="499" y="1315"/>
                </a:lnTo>
                <a:lnTo>
                  <a:pt x="544" y="1451"/>
                </a:lnTo>
                <a:lnTo>
                  <a:pt x="544" y="1678"/>
                </a:lnTo>
                <a:lnTo>
                  <a:pt x="635" y="1723"/>
                </a:lnTo>
                <a:lnTo>
                  <a:pt x="635" y="1814"/>
                </a:lnTo>
                <a:lnTo>
                  <a:pt x="771" y="1950"/>
                </a:lnTo>
                <a:lnTo>
                  <a:pt x="862" y="2041"/>
                </a:lnTo>
                <a:lnTo>
                  <a:pt x="726" y="1996"/>
                </a:lnTo>
                <a:lnTo>
                  <a:pt x="635" y="1996"/>
                </a:lnTo>
                <a:lnTo>
                  <a:pt x="544" y="1859"/>
                </a:lnTo>
                <a:lnTo>
                  <a:pt x="363" y="1769"/>
                </a:lnTo>
                <a:lnTo>
                  <a:pt x="317" y="1587"/>
                </a:lnTo>
                <a:lnTo>
                  <a:pt x="363" y="1497"/>
                </a:lnTo>
                <a:lnTo>
                  <a:pt x="272" y="1224"/>
                </a:lnTo>
                <a:lnTo>
                  <a:pt x="272" y="998"/>
                </a:lnTo>
                <a:lnTo>
                  <a:pt x="136" y="771"/>
                </a:lnTo>
                <a:lnTo>
                  <a:pt x="45" y="544"/>
                </a:lnTo>
                <a:lnTo>
                  <a:pt x="45" y="272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96" name="AutoShape 182"/>
          <p:cNvSpPr>
            <a:spLocks noChangeArrowheads="1"/>
          </p:cNvSpPr>
          <p:nvPr/>
        </p:nvSpPr>
        <p:spPr bwMode="auto">
          <a:xfrm>
            <a:off x="179388" y="3644902"/>
            <a:ext cx="1223962" cy="576263"/>
          </a:xfrm>
          <a:prstGeom prst="wedgeRectCallout">
            <a:avLst>
              <a:gd name="adj1" fmla="val 61671"/>
              <a:gd name="adj2" fmla="val -133194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1297" name="Rectangle 185"/>
          <p:cNvSpPr>
            <a:spLocks noChangeArrowheads="1"/>
          </p:cNvSpPr>
          <p:nvPr/>
        </p:nvSpPr>
        <p:spPr bwMode="auto">
          <a:xfrm>
            <a:off x="5435602" y="6237289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 Федотовка</a:t>
            </a:r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п. Верхне Баканский</a:t>
            </a:r>
            <a:r>
              <a:rPr lang="ru-RU" sz="900">
                <a:cs typeface="Times New Roman" pitchFamily="18" charset="0"/>
              </a:rPr>
              <a:t> </a:t>
            </a:r>
          </a:p>
        </p:txBody>
      </p:sp>
      <p:sp>
        <p:nvSpPr>
          <p:cNvPr id="11299" name="Rectangle 187"/>
          <p:cNvSpPr>
            <a:spLocks noChangeArrowheads="1"/>
          </p:cNvSpPr>
          <p:nvPr/>
        </p:nvSpPr>
        <p:spPr bwMode="auto">
          <a:xfrm>
            <a:off x="4859338" y="53736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</a:rPr>
              <a:t>п.Абрау-Дюрсо </a:t>
            </a:r>
          </a:p>
        </p:txBody>
      </p:sp>
      <p:sp>
        <p:nvSpPr>
          <p:cNvPr id="11300" name="Rectangle 188"/>
          <p:cNvSpPr>
            <a:spLocks noChangeArrowheads="1"/>
          </p:cNvSpPr>
          <p:nvPr/>
        </p:nvSpPr>
        <p:spPr bwMode="auto">
          <a:xfrm>
            <a:off x="5292727" y="50133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Times New Roman" pitchFamily="18" charset="0"/>
              </a:rPr>
              <a:t>п. Васильевка</a:t>
            </a:r>
            <a:r>
              <a:rPr lang="ru-RU" altLang="ru-RU" sz="900">
                <a:latin typeface="Arial" charset="0"/>
              </a:rPr>
              <a:t>  </a:t>
            </a:r>
          </a:p>
        </p:txBody>
      </p:sp>
      <p:sp>
        <p:nvSpPr>
          <p:cNvPr id="11301" name="Rectangle 189"/>
          <p:cNvSpPr>
            <a:spLocks noChangeArrowheads="1"/>
          </p:cNvSpPr>
          <p:nvPr/>
        </p:nvSpPr>
        <p:spPr bwMode="auto">
          <a:xfrm>
            <a:off x="5076827" y="65246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у. Широкая балка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2" name="Rectangle 190"/>
          <p:cNvSpPr>
            <a:spLocks noChangeArrowheads="1"/>
          </p:cNvSpPr>
          <p:nvPr/>
        </p:nvSpPr>
        <p:spPr bwMode="auto">
          <a:xfrm>
            <a:off x="6300788" y="6165851"/>
            <a:ext cx="647700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Мысхако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1303" name="Rectangle 191"/>
          <p:cNvSpPr>
            <a:spLocks noChangeArrowheads="1"/>
          </p:cNvSpPr>
          <p:nvPr/>
        </p:nvSpPr>
        <p:spPr bwMode="auto">
          <a:xfrm>
            <a:off x="4427540" y="2133601"/>
            <a:ext cx="865187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х. Ленинский путь</a:t>
            </a:r>
          </a:p>
        </p:txBody>
      </p:sp>
      <p:sp>
        <p:nvSpPr>
          <p:cNvPr id="11304" name="Rectangle 192"/>
          <p:cNvSpPr>
            <a:spLocks noChangeArrowheads="1"/>
          </p:cNvSpPr>
          <p:nvPr/>
        </p:nvSpPr>
        <p:spPr bwMode="auto">
          <a:xfrm>
            <a:off x="4356102" y="5949951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Северная Озереевка </a:t>
            </a:r>
          </a:p>
        </p:txBody>
      </p:sp>
      <p:sp>
        <p:nvSpPr>
          <p:cNvPr id="11305" name="Rectangle 193"/>
          <p:cNvSpPr>
            <a:spLocks noChangeArrowheads="1"/>
          </p:cNvSpPr>
          <p:nvPr/>
        </p:nvSpPr>
        <p:spPr bwMode="auto">
          <a:xfrm>
            <a:off x="4067177" y="62372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Южная Озереевка </a:t>
            </a:r>
          </a:p>
        </p:txBody>
      </p:sp>
      <p:sp>
        <p:nvSpPr>
          <p:cNvPr id="11306" name="Rectangle 194"/>
          <p:cNvSpPr>
            <a:spLocks noChangeArrowheads="1"/>
          </p:cNvSpPr>
          <p:nvPr/>
        </p:nvSpPr>
        <p:spPr bwMode="auto">
          <a:xfrm>
            <a:off x="6227763" y="429260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Кириловка </a:t>
            </a:r>
          </a:p>
        </p:txBody>
      </p:sp>
      <p:sp>
        <p:nvSpPr>
          <p:cNvPr id="11307" name="Rectangle 195"/>
          <p:cNvSpPr>
            <a:spLocks noChangeArrowheads="1"/>
          </p:cNvSpPr>
          <p:nvPr/>
        </p:nvSpPr>
        <p:spPr bwMode="auto">
          <a:xfrm>
            <a:off x="5795965" y="23495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Верхне Баканский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1308" name="Rectangle 196"/>
          <p:cNvSpPr>
            <a:spLocks noChangeArrowheads="1"/>
          </p:cNvSpPr>
          <p:nvPr/>
        </p:nvSpPr>
        <p:spPr bwMode="auto">
          <a:xfrm>
            <a:off x="4859340" y="908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ст. Натухаевская </a:t>
            </a:r>
          </a:p>
        </p:txBody>
      </p:sp>
      <p:sp>
        <p:nvSpPr>
          <p:cNvPr id="11309" name="Rectangle 197"/>
          <p:cNvSpPr>
            <a:spLocks noChangeArrowheads="1"/>
          </p:cNvSpPr>
          <p:nvPr/>
        </p:nvSpPr>
        <p:spPr bwMode="auto">
          <a:xfrm>
            <a:off x="4140202" y="17002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Семигорье </a:t>
            </a:r>
          </a:p>
        </p:txBody>
      </p:sp>
      <p:sp>
        <p:nvSpPr>
          <p:cNvPr id="11310" name="Rectangle 198"/>
          <p:cNvSpPr>
            <a:spLocks noChangeArrowheads="1"/>
          </p:cNvSpPr>
          <p:nvPr/>
        </p:nvSpPr>
        <p:spPr bwMode="auto">
          <a:xfrm>
            <a:off x="4067175" y="4508501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Владимировка </a:t>
            </a:r>
          </a:p>
        </p:txBody>
      </p:sp>
      <p:sp>
        <p:nvSpPr>
          <p:cNvPr id="11311" name="Rectangle 199"/>
          <p:cNvSpPr>
            <a:spLocks noChangeArrowheads="1"/>
          </p:cNvSpPr>
          <p:nvPr/>
        </p:nvSpPr>
        <p:spPr bwMode="auto">
          <a:xfrm>
            <a:off x="4716465" y="5661026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Глебовка </a:t>
            </a:r>
          </a:p>
        </p:txBody>
      </p:sp>
      <p:sp>
        <p:nvSpPr>
          <p:cNvPr id="11312" name="Rectangle 200"/>
          <p:cNvSpPr>
            <a:spLocks noChangeArrowheads="1"/>
          </p:cNvSpPr>
          <p:nvPr/>
        </p:nvSpPr>
        <p:spPr bwMode="auto">
          <a:xfrm>
            <a:off x="4932363" y="4221163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п. Гайдук </a:t>
            </a:r>
          </a:p>
        </p:txBody>
      </p:sp>
      <p:graphicFrame>
        <p:nvGraphicFramePr>
          <p:cNvPr id="11313" name="Object 924"/>
          <p:cNvGraphicFramePr>
            <a:graphicFrameLocks noChangeAspect="1"/>
          </p:cNvGraphicFramePr>
          <p:nvPr/>
        </p:nvGraphicFramePr>
        <p:xfrm>
          <a:off x="4572002" y="1125539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40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2" y="1125539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4" name="Object 11"/>
          <p:cNvGraphicFramePr>
            <a:graphicFrameLocks noChangeAspect="1"/>
          </p:cNvGraphicFramePr>
          <p:nvPr/>
        </p:nvGraphicFramePr>
        <p:xfrm>
          <a:off x="4932363" y="1700213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41" name="Clip" r:id="rId15" imgW="403250" imgH="226771" progId="MS_ClipArt_Gallery.2">
                  <p:embed/>
                </p:oleObj>
              </mc:Choice>
              <mc:Fallback>
                <p:oleObj name="Clip" r:id="rId1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700213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5" name="Object 12"/>
          <p:cNvGraphicFramePr>
            <a:graphicFrameLocks noChangeAspect="1"/>
          </p:cNvGraphicFramePr>
          <p:nvPr/>
        </p:nvGraphicFramePr>
        <p:xfrm>
          <a:off x="4932363" y="4581525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42" name="Clip" r:id="rId16" imgW="403250" imgH="226771" progId="MS_ClipArt_Gallery.2">
                  <p:embed/>
                </p:oleObj>
              </mc:Choice>
              <mc:Fallback>
                <p:oleObj name="Clip" r:id="rId16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581525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16" name="Object 13"/>
          <p:cNvGraphicFramePr>
            <a:graphicFrameLocks noChangeAspect="1"/>
          </p:cNvGraphicFramePr>
          <p:nvPr/>
        </p:nvGraphicFramePr>
        <p:xfrm>
          <a:off x="5508627" y="42211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43" name="Clip" r:id="rId17" imgW="403250" imgH="226771" progId="MS_ClipArt_Gallery.2">
                  <p:embed/>
                </p:oleObj>
              </mc:Choice>
              <mc:Fallback>
                <p:oleObj name="Clip" r:id="rId1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7" y="42211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7" name="Oval 110"/>
          <p:cNvSpPr>
            <a:spLocks noChangeArrowheads="1"/>
          </p:cNvSpPr>
          <p:nvPr/>
        </p:nvSpPr>
        <p:spPr bwMode="auto">
          <a:xfrm>
            <a:off x="6877050" y="4508500"/>
            <a:ext cx="287338" cy="279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aphicFrame>
        <p:nvGraphicFramePr>
          <p:cNvPr id="11321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344767"/>
              </p:ext>
            </p:extLst>
          </p:nvPr>
        </p:nvGraphicFramePr>
        <p:xfrm>
          <a:off x="-36512" y="5265677"/>
          <a:ext cx="3384376" cy="1619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44" name="Document" r:id="rId18" imgW="4144744" imgH="2255564" progId="Word.Document.8">
                  <p:embed/>
                </p:oleObj>
              </mc:Choice>
              <mc:Fallback>
                <p:oleObj name="Document" r:id="rId18" imgW="4144744" imgH="225556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3546" b="3125"/>
                      <a:stretch>
                        <a:fillRect/>
                      </a:stretch>
                    </p:blipFill>
                    <p:spPr bwMode="auto">
                      <a:xfrm>
                        <a:off x="-36512" y="5265677"/>
                        <a:ext cx="3384376" cy="161970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2" name="Text Box 2"/>
          <p:cNvSpPr txBox="1">
            <a:spLocks noChangeArrowheads="1"/>
          </p:cNvSpPr>
          <p:nvPr/>
        </p:nvSpPr>
        <p:spPr bwMode="auto">
          <a:xfrm>
            <a:off x="-1" y="1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НОВОРОССИЙСК</a:t>
            </a:r>
          </a:p>
        </p:txBody>
      </p:sp>
      <p:grpSp>
        <p:nvGrpSpPr>
          <p:cNvPr id="140" name="Группа 139">
            <a:extLst>
              <a:ext uri="{FF2B5EF4-FFF2-40B4-BE49-F238E27FC236}">
                <a16:creationId xmlns:a16="http://schemas.microsoft.com/office/drawing/2014/main" id="{CF4130B4-CC6A-4243-8117-DC156E1A58D8}"/>
              </a:ext>
            </a:extLst>
          </p:cNvPr>
          <p:cNvGrpSpPr/>
          <p:nvPr/>
        </p:nvGrpSpPr>
        <p:grpSpPr>
          <a:xfrm>
            <a:off x="6555884" y="2622956"/>
            <a:ext cx="2574393" cy="1263829"/>
            <a:chOff x="6428208" y="4993020"/>
            <a:chExt cx="2608289" cy="707551"/>
          </a:xfrm>
        </p:grpSpPr>
        <p:sp>
          <p:nvSpPr>
            <p:cNvPr id="141" name="Text Box 830">
              <a:extLst>
                <a:ext uri="{FF2B5EF4-FFF2-40B4-BE49-F238E27FC236}">
                  <a16:creationId xmlns:a16="http://schemas.microsoft.com/office/drawing/2014/main" id="{4B4E1026-D6FE-477D-A76D-09ABFD1A9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8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47 931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 246 266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- 63,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37.</a:t>
              </a:r>
            </a:p>
          </p:txBody>
        </p:sp>
        <p:sp>
          <p:nvSpPr>
            <p:cNvPr id="143" name="Rectangle 84">
              <a:extLst>
                <a:ext uri="{FF2B5EF4-FFF2-40B4-BE49-F238E27FC236}">
                  <a16:creationId xmlns:a16="http://schemas.microsoft.com/office/drawing/2014/main" id="{A8FEAC8A-1BFA-4118-879C-E06A49351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44" name="Picture 2">
            <a:extLst>
              <a:ext uri="{FF2B5EF4-FFF2-40B4-BE49-F238E27FC236}">
                <a16:creationId xmlns:a16="http://schemas.microsoft.com/office/drawing/2014/main" id="{869ED0A3-4526-4D43-9E9F-D4260B20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820" y="715963"/>
            <a:ext cx="3194696" cy="1630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69C5CADB-8A9D-4079-B17B-E10D37DAF55C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63" name="Rectangle 903">
              <a:extLst>
                <a:ext uri="{FF2B5EF4-FFF2-40B4-BE49-F238E27FC236}">
                  <a16:creationId xmlns:a16="http://schemas.microsoft.com/office/drawing/2014/main" id="{6EE57660-F7A1-4BDA-8DD4-F8B97B9101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F9FD5B92-9224-4CB1-8CB0-48A9B503A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5" name="Group 48">
              <a:extLst>
                <a:ext uri="{FF2B5EF4-FFF2-40B4-BE49-F238E27FC236}">
                  <a16:creationId xmlns:a16="http://schemas.microsoft.com/office/drawing/2014/main" id="{AD8FE858-812F-4E92-8D15-43189851FB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5" name="Line 49">
                <a:extLst>
                  <a:ext uri="{FF2B5EF4-FFF2-40B4-BE49-F238E27FC236}">
                    <a16:creationId xmlns:a16="http://schemas.microsoft.com/office/drawing/2014/main" id="{510A2CA3-4E56-49AD-81D0-1FE9A93A9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6" name="Line 50">
                <a:extLst>
                  <a:ext uri="{FF2B5EF4-FFF2-40B4-BE49-F238E27FC236}">
                    <a16:creationId xmlns:a16="http://schemas.microsoft.com/office/drawing/2014/main" id="{084BC40B-28C5-4B6E-B6B5-3DD8C6BA14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7" name="Line 51">
                <a:extLst>
                  <a:ext uri="{FF2B5EF4-FFF2-40B4-BE49-F238E27FC236}">
                    <a16:creationId xmlns:a16="http://schemas.microsoft.com/office/drawing/2014/main" id="{E1775FB9-3DAF-4A36-B9F1-701CCDBB7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8" name="Line 52">
                <a:extLst>
                  <a:ext uri="{FF2B5EF4-FFF2-40B4-BE49-F238E27FC236}">
                    <a16:creationId xmlns:a16="http://schemas.microsoft.com/office/drawing/2014/main" id="{00532461-2B45-44B7-B49C-C0001AE01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6" name="Freeform 53">
              <a:extLst>
                <a:ext uri="{FF2B5EF4-FFF2-40B4-BE49-F238E27FC236}">
                  <a16:creationId xmlns:a16="http://schemas.microsoft.com/office/drawing/2014/main" id="{DE539935-DF8E-4061-A620-F9F8DDFB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7" name="Text Box 54">
              <a:extLst>
                <a:ext uri="{FF2B5EF4-FFF2-40B4-BE49-F238E27FC236}">
                  <a16:creationId xmlns:a16="http://schemas.microsoft.com/office/drawing/2014/main" id="{A00CE758-32D3-4AC7-85A6-1A6BC7DD09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8" name="Text Box 64">
              <a:extLst>
                <a:ext uri="{FF2B5EF4-FFF2-40B4-BE49-F238E27FC236}">
                  <a16:creationId xmlns:a16="http://schemas.microsoft.com/office/drawing/2014/main" id="{8691337E-2CE6-48E1-914B-48144BAA02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9" name="Text Box 64">
              <a:extLst>
                <a:ext uri="{FF2B5EF4-FFF2-40B4-BE49-F238E27FC236}">
                  <a16:creationId xmlns:a16="http://schemas.microsoft.com/office/drawing/2014/main" id="{42284444-C405-473D-B57E-6734D5B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70" name="Object 170">
              <a:extLst>
                <a:ext uri="{FF2B5EF4-FFF2-40B4-BE49-F238E27FC236}">
                  <a16:creationId xmlns:a16="http://schemas.microsoft.com/office/drawing/2014/main" id="{D19143AB-F001-449A-80AF-8713C20FBE6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0334134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545" name="Clip" r:id="rId21" imgW="403250" imgH="226771" progId="MS_ClipArt_Gallery.2">
                    <p:embed/>
                  </p:oleObj>
                </mc:Choice>
                <mc:Fallback>
                  <p:oleObj name="Clip" r:id="rId21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Text Box 47">
              <a:extLst>
                <a:ext uri="{FF2B5EF4-FFF2-40B4-BE49-F238E27FC236}">
                  <a16:creationId xmlns:a16="http://schemas.microsoft.com/office/drawing/2014/main" id="{27FCE9DF-D47A-46FB-A5BB-7DD1CC374A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72" name="Rectangle 200">
              <a:extLst>
                <a:ext uri="{FF2B5EF4-FFF2-40B4-BE49-F238E27FC236}">
                  <a16:creationId xmlns:a16="http://schemas.microsoft.com/office/drawing/2014/main" id="{F2A1C64E-C39E-4EB2-8033-F83520236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73" name="Text Box 47">
              <a:extLst>
                <a:ext uri="{FF2B5EF4-FFF2-40B4-BE49-F238E27FC236}">
                  <a16:creationId xmlns:a16="http://schemas.microsoft.com/office/drawing/2014/main" id="{9C17ECAE-509E-4082-93FB-042989BA1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9" name="Oval 110">
            <a:extLst>
              <a:ext uri="{FF2B5EF4-FFF2-40B4-BE49-F238E27FC236}">
                <a16:creationId xmlns:a16="http://schemas.microsoft.com/office/drawing/2014/main" id="{FC9E0EE7-9561-4CF9-ACF6-39C73A7DC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234406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Геленджи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6988"/>
            <a:ext cx="9142413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97"/>
          <p:cNvGrpSpPr>
            <a:grpSpLocks/>
          </p:cNvGrpSpPr>
          <p:nvPr/>
        </p:nvGrpSpPr>
        <p:grpSpPr bwMode="auto">
          <a:xfrm>
            <a:off x="1908177" y="2565401"/>
            <a:ext cx="257175" cy="233363"/>
            <a:chOff x="578" y="-479"/>
            <a:chExt cx="226" cy="206"/>
          </a:xfrm>
        </p:grpSpPr>
        <p:grpSp>
          <p:nvGrpSpPr>
            <p:cNvPr id="1240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1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0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2" name="Group 397"/>
          <p:cNvGrpSpPr>
            <a:grpSpLocks/>
          </p:cNvGrpSpPr>
          <p:nvPr/>
        </p:nvGrpSpPr>
        <p:grpSpPr bwMode="auto">
          <a:xfrm>
            <a:off x="2268540" y="2420937"/>
            <a:ext cx="257175" cy="233363"/>
            <a:chOff x="578" y="-479"/>
            <a:chExt cx="226" cy="206"/>
          </a:xfrm>
        </p:grpSpPr>
        <p:grpSp>
          <p:nvGrpSpPr>
            <p:cNvPr id="1239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40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0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40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3" name="Group 397"/>
          <p:cNvGrpSpPr>
            <a:grpSpLocks/>
          </p:cNvGrpSpPr>
          <p:nvPr/>
        </p:nvGrpSpPr>
        <p:grpSpPr bwMode="auto">
          <a:xfrm>
            <a:off x="2555875" y="2636837"/>
            <a:ext cx="255588" cy="233363"/>
            <a:chOff x="578" y="-479"/>
            <a:chExt cx="226" cy="206"/>
          </a:xfrm>
        </p:grpSpPr>
        <p:grpSp>
          <p:nvGrpSpPr>
            <p:cNvPr id="1239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9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9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9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4" name="Group 397"/>
          <p:cNvGrpSpPr>
            <a:grpSpLocks/>
          </p:cNvGrpSpPr>
          <p:nvPr/>
        </p:nvGrpSpPr>
        <p:grpSpPr bwMode="auto">
          <a:xfrm>
            <a:off x="2627315" y="2997201"/>
            <a:ext cx="255587" cy="233363"/>
            <a:chOff x="578" y="-479"/>
            <a:chExt cx="226" cy="206"/>
          </a:xfrm>
        </p:grpSpPr>
        <p:grpSp>
          <p:nvGrpSpPr>
            <p:cNvPr id="1238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9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8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8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5" name="Group 397"/>
          <p:cNvGrpSpPr>
            <a:grpSpLocks/>
          </p:cNvGrpSpPr>
          <p:nvPr/>
        </p:nvGrpSpPr>
        <p:grpSpPr bwMode="auto">
          <a:xfrm>
            <a:off x="1476375" y="1412876"/>
            <a:ext cx="255588" cy="233363"/>
            <a:chOff x="578" y="-479"/>
            <a:chExt cx="226" cy="206"/>
          </a:xfrm>
        </p:grpSpPr>
        <p:grpSp>
          <p:nvGrpSpPr>
            <p:cNvPr id="1237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8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8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6" name="Group 397"/>
          <p:cNvGrpSpPr>
            <a:grpSpLocks/>
          </p:cNvGrpSpPr>
          <p:nvPr/>
        </p:nvGrpSpPr>
        <p:grpSpPr bwMode="auto">
          <a:xfrm>
            <a:off x="6084890" y="5661025"/>
            <a:ext cx="255587" cy="233363"/>
            <a:chOff x="578" y="-479"/>
            <a:chExt cx="226" cy="206"/>
          </a:xfrm>
        </p:grpSpPr>
        <p:grpSp>
          <p:nvGrpSpPr>
            <p:cNvPr id="1237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7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7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7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7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97" name="Group 397"/>
          <p:cNvGrpSpPr>
            <a:grpSpLocks/>
          </p:cNvGrpSpPr>
          <p:nvPr/>
        </p:nvGrpSpPr>
        <p:grpSpPr bwMode="auto">
          <a:xfrm>
            <a:off x="5076825" y="4149725"/>
            <a:ext cx="255588" cy="233363"/>
            <a:chOff x="578" y="-479"/>
            <a:chExt cx="226" cy="206"/>
          </a:xfrm>
        </p:grpSpPr>
        <p:grpSp>
          <p:nvGrpSpPr>
            <p:cNvPr id="1236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36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6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36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36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2298" name="Freeform 63"/>
          <p:cNvSpPr>
            <a:spLocks/>
          </p:cNvSpPr>
          <p:nvPr/>
        </p:nvSpPr>
        <p:spPr bwMode="auto">
          <a:xfrm>
            <a:off x="1331913" y="836614"/>
            <a:ext cx="6018212" cy="5630863"/>
          </a:xfrm>
          <a:custGeom>
            <a:avLst/>
            <a:gdLst>
              <a:gd name="T0" fmla="*/ 2147483647 w 3791"/>
              <a:gd name="T1" fmla="*/ 2147483647 h 3547"/>
              <a:gd name="T2" fmla="*/ 2147483647 w 3791"/>
              <a:gd name="T3" fmla="*/ 2147483647 h 3547"/>
              <a:gd name="T4" fmla="*/ 2147483647 w 3791"/>
              <a:gd name="T5" fmla="*/ 2147483647 h 3547"/>
              <a:gd name="T6" fmla="*/ 2147483647 w 3791"/>
              <a:gd name="T7" fmla="*/ 2147483647 h 3547"/>
              <a:gd name="T8" fmla="*/ 2147483647 w 3791"/>
              <a:gd name="T9" fmla="*/ 2147483647 h 3547"/>
              <a:gd name="T10" fmla="*/ 2147483647 w 3791"/>
              <a:gd name="T11" fmla="*/ 2147483647 h 3547"/>
              <a:gd name="T12" fmla="*/ 2147483647 w 3791"/>
              <a:gd name="T13" fmla="*/ 2147483647 h 3547"/>
              <a:gd name="T14" fmla="*/ 2147483647 w 3791"/>
              <a:gd name="T15" fmla="*/ 2147483647 h 3547"/>
              <a:gd name="T16" fmla="*/ 2147483647 w 3791"/>
              <a:gd name="T17" fmla="*/ 2147483647 h 3547"/>
              <a:gd name="T18" fmla="*/ 2147483647 w 3791"/>
              <a:gd name="T19" fmla="*/ 2147483647 h 3547"/>
              <a:gd name="T20" fmla="*/ 2147483647 w 3791"/>
              <a:gd name="T21" fmla="*/ 2147483647 h 3547"/>
              <a:gd name="T22" fmla="*/ 2147483647 w 3791"/>
              <a:gd name="T23" fmla="*/ 2147483647 h 3547"/>
              <a:gd name="T24" fmla="*/ 2147483647 w 3791"/>
              <a:gd name="T25" fmla="*/ 2147483647 h 3547"/>
              <a:gd name="T26" fmla="*/ 2147483647 w 3791"/>
              <a:gd name="T27" fmla="*/ 2147483647 h 3547"/>
              <a:gd name="T28" fmla="*/ 2147483647 w 3791"/>
              <a:gd name="T29" fmla="*/ 2147483647 h 3547"/>
              <a:gd name="T30" fmla="*/ 2147483647 w 3791"/>
              <a:gd name="T31" fmla="*/ 2147483647 h 3547"/>
              <a:gd name="T32" fmla="*/ 2147483647 w 3791"/>
              <a:gd name="T33" fmla="*/ 2147483647 h 3547"/>
              <a:gd name="T34" fmla="*/ 2147483647 w 3791"/>
              <a:gd name="T35" fmla="*/ 2147483647 h 3547"/>
              <a:gd name="T36" fmla="*/ 2147483647 w 3791"/>
              <a:gd name="T37" fmla="*/ 2147483647 h 3547"/>
              <a:gd name="T38" fmla="*/ 2147483647 w 3791"/>
              <a:gd name="T39" fmla="*/ 2147483647 h 3547"/>
              <a:gd name="T40" fmla="*/ 2147483647 w 3791"/>
              <a:gd name="T41" fmla="*/ 2147483647 h 3547"/>
              <a:gd name="T42" fmla="*/ 2147483647 w 3791"/>
              <a:gd name="T43" fmla="*/ 2147483647 h 3547"/>
              <a:gd name="T44" fmla="*/ 2147483647 w 3791"/>
              <a:gd name="T45" fmla="*/ 2147483647 h 3547"/>
              <a:gd name="T46" fmla="*/ 2147483647 w 3791"/>
              <a:gd name="T47" fmla="*/ 2147483647 h 3547"/>
              <a:gd name="T48" fmla="*/ 2147483647 w 3791"/>
              <a:gd name="T49" fmla="*/ 2147483647 h 3547"/>
              <a:gd name="T50" fmla="*/ 2147483647 w 3791"/>
              <a:gd name="T51" fmla="*/ 2147483647 h 3547"/>
              <a:gd name="T52" fmla="*/ 2147483647 w 3791"/>
              <a:gd name="T53" fmla="*/ 2147483647 h 3547"/>
              <a:gd name="T54" fmla="*/ 2147483647 w 3791"/>
              <a:gd name="T55" fmla="*/ 2147483647 h 3547"/>
              <a:gd name="T56" fmla="*/ 2147483647 w 3791"/>
              <a:gd name="T57" fmla="*/ 2147483647 h 3547"/>
              <a:gd name="T58" fmla="*/ 2147483647 w 3791"/>
              <a:gd name="T59" fmla="*/ 2147483647 h 3547"/>
              <a:gd name="T60" fmla="*/ 2147483647 w 3791"/>
              <a:gd name="T61" fmla="*/ 2147483647 h 3547"/>
              <a:gd name="T62" fmla="*/ 2147483647 w 3791"/>
              <a:gd name="T63" fmla="*/ 2147483647 h 3547"/>
              <a:gd name="T64" fmla="*/ 2147483647 w 3791"/>
              <a:gd name="T65" fmla="*/ 2147483647 h 3547"/>
              <a:gd name="T66" fmla="*/ 2147483647 w 3791"/>
              <a:gd name="T67" fmla="*/ 2147483647 h 3547"/>
              <a:gd name="T68" fmla="*/ 2147483647 w 3791"/>
              <a:gd name="T69" fmla="*/ 2147483647 h 3547"/>
              <a:gd name="T70" fmla="*/ 2147483647 w 3791"/>
              <a:gd name="T71" fmla="*/ 2147483647 h 3547"/>
              <a:gd name="T72" fmla="*/ 2147483647 w 3791"/>
              <a:gd name="T73" fmla="*/ 2147483647 h 3547"/>
              <a:gd name="T74" fmla="*/ 2147483647 w 3791"/>
              <a:gd name="T75" fmla="*/ 2147483647 h 3547"/>
              <a:gd name="T76" fmla="*/ 2147483647 w 3791"/>
              <a:gd name="T77" fmla="*/ 2147483647 h 3547"/>
              <a:gd name="T78" fmla="*/ 0 w 3791"/>
              <a:gd name="T79" fmla="*/ 2147483647 h 3547"/>
              <a:gd name="T80" fmla="*/ 2147483647 w 3791"/>
              <a:gd name="T81" fmla="*/ 2147483647 h 354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791"/>
              <a:gd name="T124" fmla="*/ 0 h 3547"/>
              <a:gd name="T125" fmla="*/ 3791 w 3791"/>
              <a:gd name="T126" fmla="*/ 3547 h 354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791" h="3547">
                <a:moveTo>
                  <a:pt x="6" y="53"/>
                </a:moveTo>
                <a:cubicBezTo>
                  <a:pt x="102" y="9"/>
                  <a:pt x="62" y="0"/>
                  <a:pt x="222" y="17"/>
                </a:cubicBezTo>
                <a:cubicBezTo>
                  <a:pt x="305" y="35"/>
                  <a:pt x="1003" y="780"/>
                  <a:pt x="1080" y="815"/>
                </a:cubicBezTo>
                <a:cubicBezTo>
                  <a:pt x="1118" y="1020"/>
                  <a:pt x="1206" y="1024"/>
                  <a:pt x="1350" y="1072"/>
                </a:cubicBezTo>
                <a:cubicBezTo>
                  <a:pt x="1388" y="1151"/>
                  <a:pt x="1452" y="1142"/>
                  <a:pt x="1513" y="1151"/>
                </a:cubicBezTo>
                <a:cubicBezTo>
                  <a:pt x="1520" y="1164"/>
                  <a:pt x="1529" y="1177"/>
                  <a:pt x="1532" y="1190"/>
                </a:cubicBezTo>
                <a:cubicBezTo>
                  <a:pt x="1539" y="1216"/>
                  <a:pt x="1532" y="1247"/>
                  <a:pt x="1542" y="1268"/>
                </a:cubicBezTo>
                <a:cubicBezTo>
                  <a:pt x="1561" y="1321"/>
                  <a:pt x="1683" y="1321"/>
                  <a:pt x="1696" y="1321"/>
                </a:cubicBezTo>
                <a:cubicBezTo>
                  <a:pt x="1740" y="1342"/>
                  <a:pt x="1776" y="1386"/>
                  <a:pt x="1820" y="1412"/>
                </a:cubicBezTo>
                <a:cubicBezTo>
                  <a:pt x="1923" y="1473"/>
                  <a:pt x="2031" y="1508"/>
                  <a:pt x="2137" y="1556"/>
                </a:cubicBezTo>
                <a:cubicBezTo>
                  <a:pt x="2227" y="1595"/>
                  <a:pt x="2313" y="1708"/>
                  <a:pt x="2415" y="1713"/>
                </a:cubicBezTo>
                <a:cubicBezTo>
                  <a:pt x="2585" y="1721"/>
                  <a:pt x="2754" y="1721"/>
                  <a:pt x="2924" y="1726"/>
                </a:cubicBezTo>
                <a:cubicBezTo>
                  <a:pt x="3004" y="1734"/>
                  <a:pt x="3084" y="1739"/>
                  <a:pt x="3164" y="1765"/>
                </a:cubicBezTo>
                <a:cubicBezTo>
                  <a:pt x="3202" y="1800"/>
                  <a:pt x="3241" y="1808"/>
                  <a:pt x="3279" y="1843"/>
                </a:cubicBezTo>
                <a:cubicBezTo>
                  <a:pt x="3311" y="1913"/>
                  <a:pt x="3366" y="2044"/>
                  <a:pt x="3423" y="2079"/>
                </a:cubicBezTo>
                <a:cubicBezTo>
                  <a:pt x="3500" y="2122"/>
                  <a:pt x="3583" y="2161"/>
                  <a:pt x="3653" y="2222"/>
                </a:cubicBezTo>
                <a:cubicBezTo>
                  <a:pt x="3660" y="2235"/>
                  <a:pt x="3663" y="2248"/>
                  <a:pt x="3673" y="2261"/>
                </a:cubicBezTo>
                <a:cubicBezTo>
                  <a:pt x="3682" y="2275"/>
                  <a:pt x="3695" y="2275"/>
                  <a:pt x="3701" y="2288"/>
                </a:cubicBezTo>
                <a:cubicBezTo>
                  <a:pt x="3737" y="2340"/>
                  <a:pt x="3743" y="2388"/>
                  <a:pt x="3769" y="2444"/>
                </a:cubicBezTo>
                <a:cubicBezTo>
                  <a:pt x="3775" y="2475"/>
                  <a:pt x="3788" y="2505"/>
                  <a:pt x="3788" y="2536"/>
                </a:cubicBezTo>
                <a:cubicBezTo>
                  <a:pt x="3788" y="2636"/>
                  <a:pt x="3791" y="2736"/>
                  <a:pt x="3778" y="2836"/>
                </a:cubicBezTo>
                <a:cubicBezTo>
                  <a:pt x="3746" y="3093"/>
                  <a:pt x="3596" y="3377"/>
                  <a:pt x="3564" y="3377"/>
                </a:cubicBezTo>
                <a:cubicBezTo>
                  <a:pt x="3500" y="3464"/>
                  <a:pt x="3559" y="3386"/>
                  <a:pt x="3450" y="3395"/>
                </a:cubicBezTo>
                <a:cubicBezTo>
                  <a:pt x="3280" y="3547"/>
                  <a:pt x="3167" y="3115"/>
                  <a:pt x="2674" y="3098"/>
                </a:cubicBezTo>
                <a:cubicBezTo>
                  <a:pt x="2623" y="2989"/>
                  <a:pt x="2690" y="3115"/>
                  <a:pt x="2627" y="3046"/>
                </a:cubicBezTo>
                <a:cubicBezTo>
                  <a:pt x="2467" y="2876"/>
                  <a:pt x="2505" y="2893"/>
                  <a:pt x="2271" y="2876"/>
                </a:cubicBezTo>
                <a:cubicBezTo>
                  <a:pt x="2214" y="2836"/>
                  <a:pt x="2169" y="2775"/>
                  <a:pt x="2118" y="2719"/>
                </a:cubicBezTo>
                <a:cubicBezTo>
                  <a:pt x="2089" y="2688"/>
                  <a:pt x="1926" y="2837"/>
                  <a:pt x="1926" y="2837"/>
                </a:cubicBezTo>
                <a:cubicBezTo>
                  <a:pt x="1898" y="2802"/>
                  <a:pt x="1760" y="2729"/>
                  <a:pt x="1686" y="2711"/>
                </a:cubicBezTo>
                <a:cubicBezTo>
                  <a:pt x="1612" y="2693"/>
                  <a:pt x="1537" y="2746"/>
                  <a:pt x="1482" y="2729"/>
                </a:cubicBezTo>
                <a:cubicBezTo>
                  <a:pt x="1463" y="2694"/>
                  <a:pt x="1382" y="2640"/>
                  <a:pt x="1356" y="2609"/>
                </a:cubicBezTo>
                <a:cubicBezTo>
                  <a:pt x="1340" y="2587"/>
                  <a:pt x="1254" y="2339"/>
                  <a:pt x="1254" y="2339"/>
                </a:cubicBezTo>
                <a:cubicBezTo>
                  <a:pt x="1209" y="2243"/>
                  <a:pt x="1222" y="2129"/>
                  <a:pt x="1152" y="2069"/>
                </a:cubicBezTo>
                <a:cubicBezTo>
                  <a:pt x="1101" y="1864"/>
                  <a:pt x="1606" y="1904"/>
                  <a:pt x="1427" y="1882"/>
                </a:cubicBezTo>
                <a:cubicBezTo>
                  <a:pt x="1347" y="1721"/>
                  <a:pt x="1203" y="1704"/>
                  <a:pt x="1091" y="1595"/>
                </a:cubicBezTo>
                <a:cubicBezTo>
                  <a:pt x="1049" y="1551"/>
                  <a:pt x="1021" y="1495"/>
                  <a:pt x="976" y="1451"/>
                </a:cubicBezTo>
                <a:cubicBezTo>
                  <a:pt x="953" y="1408"/>
                  <a:pt x="925" y="1390"/>
                  <a:pt x="899" y="1347"/>
                </a:cubicBezTo>
                <a:cubicBezTo>
                  <a:pt x="870" y="1299"/>
                  <a:pt x="877" y="1177"/>
                  <a:pt x="851" y="1125"/>
                </a:cubicBezTo>
                <a:cubicBezTo>
                  <a:pt x="822" y="1064"/>
                  <a:pt x="845" y="1046"/>
                  <a:pt x="822" y="981"/>
                </a:cubicBezTo>
                <a:cubicBezTo>
                  <a:pt x="800" y="911"/>
                  <a:pt x="19" y="283"/>
                  <a:pt x="0" y="209"/>
                </a:cubicBezTo>
                <a:cubicBezTo>
                  <a:pt x="6" y="179"/>
                  <a:pt x="6" y="83"/>
                  <a:pt x="6" y="53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Freeform 64"/>
          <p:cNvSpPr>
            <a:spLocks/>
          </p:cNvSpPr>
          <p:nvPr/>
        </p:nvSpPr>
        <p:spPr bwMode="auto">
          <a:xfrm rot="-7351923">
            <a:off x="6445252" y="6057901"/>
            <a:ext cx="358775" cy="228600"/>
          </a:xfrm>
          <a:custGeom>
            <a:avLst/>
            <a:gdLst>
              <a:gd name="T0" fmla="*/ 2147483647 w 622"/>
              <a:gd name="T1" fmla="*/ 0 h 452"/>
              <a:gd name="T2" fmla="*/ 0 w 622"/>
              <a:gd name="T3" fmla="*/ 2147483647 h 452"/>
              <a:gd name="T4" fmla="*/ 0 60000 65536"/>
              <a:gd name="T5" fmla="*/ 0 60000 65536"/>
              <a:gd name="T6" fmla="*/ 0 w 622"/>
              <a:gd name="T7" fmla="*/ 0 h 452"/>
              <a:gd name="T8" fmla="*/ 622 w 622"/>
              <a:gd name="T9" fmla="*/ 452 h 4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22" h="452">
                <a:moveTo>
                  <a:pt x="622" y="0"/>
                </a:moveTo>
                <a:cubicBezTo>
                  <a:pt x="518" y="75"/>
                  <a:pt x="104" y="377"/>
                  <a:pt x="0" y="452"/>
                </a:cubicBez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12302" name="Object 381"/>
          <p:cNvGraphicFramePr>
            <a:graphicFrameLocks noChangeAspect="1"/>
          </p:cNvGraphicFramePr>
          <p:nvPr/>
        </p:nvGraphicFramePr>
        <p:xfrm>
          <a:off x="6659565" y="5949951"/>
          <a:ext cx="5048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2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5" y="5949951"/>
                        <a:ext cx="504825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Object 564"/>
          <p:cNvGraphicFramePr>
            <a:graphicFrameLocks noChangeAspect="1"/>
          </p:cNvGraphicFramePr>
          <p:nvPr/>
        </p:nvGraphicFramePr>
        <p:xfrm>
          <a:off x="1619250" y="98107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3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98107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Object 565"/>
          <p:cNvGraphicFramePr>
            <a:graphicFrameLocks noChangeAspect="1"/>
          </p:cNvGraphicFramePr>
          <p:nvPr/>
        </p:nvGraphicFramePr>
        <p:xfrm>
          <a:off x="3203575" y="38608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4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38608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Object 566"/>
          <p:cNvGraphicFramePr>
            <a:graphicFrameLocks noChangeAspect="1"/>
          </p:cNvGraphicFramePr>
          <p:nvPr/>
        </p:nvGraphicFramePr>
        <p:xfrm>
          <a:off x="3563940" y="4292602"/>
          <a:ext cx="5921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5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4292602"/>
                        <a:ext cx="592137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Object 567"/>
          <p:cNvGraphicFramePr>
            <a:graphicFrameLocks noChangeAspect="1"/>
          </p:cNvGraphicFramePr>
          <p:nvPr/>
        </p:nvGraphicFramePr>
        <p:xfrm>
          <a:off x="4572000" y="400526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56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0526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7" name="Rectangle 141"/>
          <p:cNvSpPr>
            <a:spLocks noChangeArrowheads="1"/>
          </p:cNvSpPr>
          <p:nvPr/>
        </p:nvSpPr>
        <p:spPr bwMode="auto">
          <a:xfrm>
            <a:off x="6312926" y="5515531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п. Тешебс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08" name="Rectangle 142"/>
          <p:cNvSpPr>
            <a:spLocks noChangeArrowheads="1"/>
          </p:cNvSpPr>
          <p:nvPr/>
        </p:nvSpPr>
        <p:spPr bwMode="auto">
          <a:xfrm>
            <a:off x="3779838" y="4652963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Джанхот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09" name="Rectangle 143"/>
          <p:cNvSpPr>
            <a:spLocks noChangeArrowheads="1"/>
          </p:cNvSpPr>
          <p:nvPr/>
        </p:nvSpPr>
        <p:spPr bwMode="auto">
          <a:xfrm>
            <a:off x="4356102" y="3789363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Широкая Пшада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0" name="Rectangle 144"/>
          <p:cNvSpPr>
            <a:spLocks noChangeArrowheads="1"/>
          </p:cNvSpPr>
          <p:nvPr/>
        </p:nvSpPr>
        <p:spPr bwMode="auto">
          <a:xfrm>
            <a:off x="2771777" y="364490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с. Прасковеевка</a:t>
            </a:r>
            <a:r>
              <a:rPr lang="ru-RU" altLang="ru-RU" sz="900">
                <a:latin typeface="Arial" charset="0"/>
              </a:rPr>
              <a:t> </a:t>
            </a:r>
          </a:p>
        </p:txBody>
      </p:sp>
      <p:sp>
        <p:nvSpPr>
          <p:cNvPr id="12311" name="Freeform 149"/>
          <p:cNvSpPr>
            <a:spLocks/>
          </p:cNvSpPr>
          <p:nvPr/>
        </p:nvSpPr>
        <p:spPr bwMode="auto">
          <a:xfrm>
            <a:off x="755652" y="1196977"/>
            <a:ext cx="6264275" cy="5616575"/>
          </a:xfrm>
          <a:custGeom>
            <a:avLst/>
            <a:gdLst>
              <a:gd name="T0" fmla="*/ 2147483647 w 3946"/>
              <a:gd name="T1" fmla="*/ 0 h 3538"/>
              <a:gd name="T2" fmla="*/ 2147483647 w 3946"/>
              <a:gd name="T3" fmla="*/ 2147483647 h 3538"/>
              <a:gd name="T4" fmla="*/ 2147483647 w 3946"/>
              <a:gd name="T5" fmla="*/ 2147483647 h 3538"/>
              <a:gd name="T6" fmla="*/ 2147483647 w 3946"/>
              <a:gd name="T7" fmla="*/ 2147483647 h 3538"/>
              <a:gd name="T8" fmla="*/ 2147483647 w 3946"/>
              <a:gd name="T9" fmla="*/ 2147483647 h 3538"/>
              <a:gd name="T10" fmla="*/ 2147483647 w 3946"/>
              <a:gd name="T11" fmla="*/ 2147483647 h 3538"/>
              <a:gd name="T12" fmla="*/ 2147483647 w 3946"/>
              <a:gd name="T13" fmla="*/ 2147483647 h 3538"/>
              <a:gd name="T14" fmla="*/ 2147483647 w 3946"/>
              <a:gd name="T15" fmla="*/ 2147483647 h 3538"/>
              <a:gd name="T16" fmla="*/ 2147483647 w 3946"/>
              <a:gd name="T17" fmla="*/ 2147483647 h 3538"/>
              <a:gd name="T18" fmla="*/ 2147483647 w 3946"/>
              <a:gd name="T19" fmla="*/ 2147483647 h 3538"/>
              <a:gd name="T20" fmla="*/ 2147483647 w 3946"/>
              <a:gd name="T21" fmla="*/ 2147483647 h 3538"/>
              <a:gd name="T22" fmla="*/ 2147483647 w 3946"/>
              <a:gd name="T23" fmla="*/ 2147483647 h 3538"/>
              <a:gd name="T24" fmla="*/ 2147483647 w 3946"/>
              <a:gd name="T25" fmla="*/ 2147483647 h 3538"/>
              <a:gd name="T26" fmla="*/ 2147483647 w 3946"/>
              <a:gd name="T27" fmla="*/ 2147483647 h 3538"/>
              <a:gd name="T28" fmla="*/ 2147483647 w 3946"/>
              <a:gd name="T29" fmla="*/ 2147483647 h 3538"/>
              <a:gd name="T30" fmla="*/ 2147483647 w 3946"/>
              <a:gd name="T31" fmla="*/ 2147483647 h 3538"/>
              <a:gd name="T32" fmla="*/ 2147483647 w 3946"/>
              <a:gd name="T33" fmla="*/ 2147483647 h 3538"/>
              <a:gd name="T34" fmla="*/ 2147483647 w 3946"/>
              <a:gd name="T35" fmla="*/ 2147483647 h 3538"/>
              <a:gd name="T36" fmla="*/ 2147483647 w 3946"/>
              <a:gd name="T37" fmla="*/ 2147483647 h 3538"/>
              <a:gd name="T38" fmla="*/ 2147483647 w 3946"/>
              <a:gd name="T39" fmla="*/ 2147483647 h 3538"/>
              <a:gd name="T40" fmla="*/ 2147483647 w 3946"/>
              <a:gd name="T41" fmla="*/ 2147483647 h 3538"/>
              <a:gd name="T42" fmla="*/ 2147483647 w 3946"/>
              <a:gd name="T43" fmla="*/ 2147483647 h 3538"/>
              <a:gd name="T44" fmla="*/ 2147483647 w 3946"/>
              <a:gd name="T45" fmla="*/ 2147483647 h 3538"/>
              <a:gd name="T46" fmla="*/ 2147483647 w 3946"/>
              <a:gd name="T47" fmla="*/ 2147483647 h 3538"/>
              <a:gd name="T48" fmla="*/ 2147483647 w 3946"/>
              <a:gd name="T49" fmla="*/ 2147483647 h 3538"/>
              <a:gd name="T50" fmla="*/ 2147483647 w 3946"/>
              <a:gd name="T51" fmla="*/ 2147483647 h 3538"/>
              <a:gd name="T52" fmla="*/ 2147483647 w 3946"/>
              <a:gd name="T53" fmla="*/ 2147483647 h 3538"/>
              <a:gd name="T54" fmla="*/ 2147483647 w 3946"/>
              <a:gd name="T55" fmla="*/ 2147483647 h 3538"/>
              <a:gd name="T56" fmla="*/ 2147483647 w 3946"/>
              <a:gd name="T57" fmla="*/ 2147483647 h 3538"/>
              <a:gd name="T58" fmla="*/ 2147483647 w 3946"/>
              <a:gd name="T59" fmla="*/ 2147483647 h 3538"/>
              <a:gd name="T60" fmla="*/ 2147483647 w 3946"/>
              <a:gd name="T61" fmla="*/ 2147483647 h 3538"/>
              <a:gd name="T62" fmla="*/ 2147483647 w 3946"/>
              <a:gd name="T63" fmla="*/ 2147483647 h 3538"/>
              <a:gd name="T64" fmla="*/ 2147483647 w 3946"/>
              <a:gd name="T65" fmla="*/ 2147483647 h 3538"/>
              <a:gd name="T66" fmla="*/ 2147483647 w 3946"/>
              <a:gd name="T67" fmla="*/ 2147483647 h 3538"/>
              <a:gd name="T68" fmla="*/ 2147483647 w 3946"/>
              <a:gd name="T69" fmla="*/ 2147483647 h 3538"/>
              <a:gd name="T70" fmla="*/ 2147483647 w 3946"/>
              <a:gd name="T71" fmla="*/ 2147483647 h 3538"/>
              <a:gd name="T72" fmla="*/ 2147483647 w 3946"/>
              <a:gd name="T73" fmla="*/ 2147483647 h 3538"/>
              <a:gd name="T74" fmla="*/ 2147483647 w 3946"/>
              <a:gd name="T75" fmla="*/ 2147483647 h 3538"/>
              <a:gd name="T76" fmla="*/ 2147483647 w 3946"/>
              <a:gd name="T77" fmla="*/ 2147483647 h 3538"/>
              <a:gd name="T78" fmla="*/ 2147483647 w 3946"/>
              <a:gd name="T79" fmla="*/ 2147483647 h 3538"/>
              <a:gd name="T80" fmla="*/ 2147483647 w 3946"/>
              <a:gd name="T81" fmla="*/ 2147483647 h 3538"/>
              <a:gd name="T82" fmla="*/ 2147483647 w 3946"/>
              <a:gd name="T83" fmla="*/ 2147483647 h 3538"/>
              <a:gd name="T84" fmla="*/ 2147483647 w 3946"/>
              <a:gd name="T85" fmla="*/ 2147483647 h 3538"/>
              <a:gd name="T86" fmla="*/ 2147483647 w 3946"/>
              <a:gd name="T87" fmla="*/ 2147483647 h 3538"/>
              <a:gd name="T88" fmla="*/ 2147483647 w 3946"/>
              <a:gd name="T89" fmla="*/ 2147483647 h 3538"/>
              <a:gd name="T90" fmla="*/ 0 w 3946"/>
              <a:gd name="T91" fmla="*/ 2147483647 h 3538"/>
              <a:gd name="T92" fmla="*/ 2147483647 w 3946"/>
              <a:gd name="T93" fmla="*/ 0 h 35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946"/>
              <a:gd name="T142" fmla="*/ 0 h 3538"/>
              <a:gd name="T143" fmla="*/ 3946 w 3946"/>
              <a:gd name="T144" fmla="*/ 3538 h 353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946" h="3538">
                <a:moveTo>
                  <a:pt x="45" y="0"/>
                </a:moveTo>
                <a:lnTo>
                  <a:pt x="272" y="181"/>
                </a:lnTo>
                <a:lnTo>
                  <a:pt x="363" y="317"/>
                </a:lnTo>
                <a:lnTo>
                  <a:pt x="227" y="453"/>
                </a:lnTo>
                <a:lnTo>
                  <a:pt x="499" y="952"/>
                </a:lnTo>
                <a:lnTo>
                  <a:pt x="680" y="1134"/>
                </a:lnTo>
                <a:lnTo>
                  <a:pt x="862" y="1179"/>
                </a:lnTo>
                <a:lnTo>
                  <a:pt x="953" y="1406"/>
                </a:lnTo>
                <a:lnTo>
                  <a:pt x="1179" y="1542"/>
                </a:lnTo>
                <a:lnTo>
                  <a:pt x="1406" y="1814"/>
                </a:lnTo>
                <a:lnTo>
                  <a:pt x="1451" y="2086"/>
                </a:lnTo>
                <a:lnTo>
                  <a:pt x="1678" y="2449"/>
                </a:lnTo>
                <a:lnTo>
                  <a:pt x="1860" y="2585"/>
                </a:lnTo>
                <a:lnTo>
                  <a:pt x="2041" y="2631"/>
                </a:lnTo>
                <a:lnTo>
                  <a:pt x="2132" y="2631"/>
                </a:lnTo>
                <a:lnTo>
                  <a:pt x="2359" y="2767"/>
                </a:lnTo>
                <a:lnTo>
                  <a:pt x="2495" y="2948"/>
                </a:lnTo>
                <a:lnTo>
                  <a:pt x="2676" y="3039"/>
                </a:lnTo>
                <a:lnTo>
                  <a:pt x="2812" y="2994"/>
                </a:lnTo>
                <a:lnTo>
                  <a:pt x="2948" y="2994"/>
                </a:lnTo>
                <a:lnTo>
                  <a:pt x="3175" y="3084"/>
                </a:lnTo>
                <a:lnTo>
                  <a:pt x="3311" y="3130"/>
                </a:lnTo>
                <a:lnTo>
                  <a:pt x="3447" y="3175"/>
                </a:lnTo>
                <a:lnTo>
                  <a:pt x="3629" y="3220"/>
                </a:lnTo>
                <a:lnTo>
                  <a:pt x="3765" y="3356"/>
                </a:lnTo>
                <a:lnTo>
                  <a:pt x="3856" y="3447"/>
                </a:lnTo>
                <a:lnTo>
                  <a:pt x="3946" y="3493"/>
                </a:lnTo>
                <a:lnTo>
                  <a:pt x="3901" y="3493"/>
                </a:lnTo>
                <a:lnTo>
                  <a:pt x="3629" y="3538"/>
                </a:lnTo>
                <a:lnTo>
                  <a:pt x="3447" y="3493"/>
                </a:lnTo>
                <a:lnTo>
                  <a:pt x="3220" y="3311"/>
                </a:lnTo>
                <a:lnTo>
                  <a:pt x="3084" y="3220"/>
                </a:lnTo>
                <a:lnTo>
                  <a:pt x="2722" y="3220"/>
                </a:lnTo>
                <a:lnTo>
                  <a:pt x="2404" y="3175"/>
                </a:lnTo>
                <a:lnTo>
                  <a:pt x="2223" y="2994"/>
                </a:lnTo>
                <a:lnTo>
                  <a:pt x="2086" y="2948"/>
                </a:lnTo>
                <a:lnTo>
                  <a:pt x="1406" y="2495"/>
                </a:lnTo>
                <a:lnTo>
                  <a:pt x="1315" y="2268"/>
                </a:lnTo>
                <a:lnTo>
                  <a:pt x="1179" y="1905"/>
                </a:lnTo>
                <a:lnTo>
                  <a:pt x="998" y="1860"/>
                </a:lnTo>
                <a:lnTo>
                  <a:pt x="771" y="1497"/>
                </a:lnTo>
                <a:lnTo>
                  <a:pt x="590" y="1406"/>
                </a:lnTo>
                <a:lnTo>
                  <a:pt x="363" y="1179"/>
                </a:lnTo>
                <a:lnTo>
                  <a:pt x="91" y="862"/>
                </a:lnTo>
                <a:lnTo>
                  <a:pt x="91" y="544"/>
                </a:lnTo>
                <a:lnTo>
                  <a:pt x="0" y="317"/>
                </a:lnTo>
                <a:lnTo>
                  <a:pt x="45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2" name="Rectangle 146"/>
          <p:cNvSpPr>
            <a:spLocks noChangeArrowheads="1"/>
          </p:cNvSpPr>
          <p:nvPr/>
        </p:nvSpPr>
        <p:spPr bwMode="auto">
          <a:xfrm>
            <a:off x="2195515" y="1268414"/>
            <a:ext cx="7207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latin typeface="Arial" charset="0"/>
                <a:cs typeface="Times New Roman" pitchFamily="18" charset="0"/>
              </a:rPr>
              <a:t>х. Афонка</a:t>
            </a:r>
            <a:r>
              <a:rPr lang="ru-RU" altLang="ru-RU" sz="800">
                <a:latin typeface="Arial" charset="0"/>
              </a:rPr>
              <a:t> </a:t>
            </a:r>
          </a:p>
        </p:txBody>
      </p:sp>
      <p:sp>
        <p:nvSpPr>
          <p:cNvPr id="12313" name="AutoShape 174"/>
          <p:cNvSpPr>
            <a:spLocks noChangeArrowheads="1"/>
          </p:cNvSpPr>
          <p:nvPr/>
        </p:nvSpPr>
        <p:spPr bwMode="auto">
          <a:xfrm>
            <a:off x="250827" y="3429000"/>
            <a:ext cx="1223963" cy="576263"/>
          </a:xfrm>
          <a:prstGeom prst="wedgeRectCallout">
            <a:avLst>
              <a:gd name="adj1" fmla="val 104083"/>
              <a:gd name="adj2" fmla="val 1241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2314" name="Oval 110"/>
          <p:cNvSpPr>
            <a:spLocks noChangeArrowheads="1"/>
          </p:cNvSpPr>
          <p:nvPr/>
        </p:nvSpPr>
        <p:spPr bwMode="auto">
          <a:xfrm>
            <a:off x="2124075" y="2492375"/>
            <a:ext cx="217488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12315" name="Oval 110"/>
          <p:cNvSpPr>
            <a:spLocks noChangeArrowheads="1"/>
          </p:cNvSpPr>
          <p:nvPr/>
        </p:nvSpPr>
        <p:spPr bwMode="auto">
          <a:xfrm>
            <a:off x="1692275" y="2636839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</a:t>
            </a:r>
            <a:r>
              <a:rPr lang="ru-RU" sz="1200" dirty="0" smtClean="0">
                <a:solidFill>
                  <a:schemeClr val="bg1"/>
                </a:solidFill>
              </a:rPr>
              <a:t> ВОЗНИКНОВЕНИЯ ПРИРОДНЫХ  </a:t>
            </a:r>
            <a:r>
              <a:rPr lang="ru-RU" sz="1200" dirty="0">
                <a:solidFill>
                  <a:schemeClr val="bg1"/>
                </a:solidFill>
              </a:rPr>
              <a:t>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</a:t>
            </a:r>
            <a:r>
              <a:rPr lang="ru-RU" sz="1200" dirty="0" smtClean="0">
                <a:solidFill>
                  <a:schemeClr val="bg1"/>
                </a:solidFill>
              </a:rPr>
              <a:t>Г. </a:t>
            </a:r>
            <a:r>
              <a:rPr lang="ru-RU" sz="1200" dirty="0">
                <a:solidFill>
                  <a:schemeClr val="bg1"/>
                </a:solidFill>
              </a:rPr>
              <a:t>ГЕЛЕНДЖИК</a:t>
            </a:r>
          </a:p>
        </p:txBody>
      </p:sp>
      <p:pic>
        <p:nvPicPr>
          <p:cNvPr id="98" name="Picture 346" descr="C:\Documents and Settings\Borisovych\Рабочий стол\лесные пожары фото\shemа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1" y="5360662"/>
            <a:ext cx="3995938" cy="1433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9" name="Группа 98">
            <a:extLst>
              <a:ext uri="{FF2B5EF4-FFF2-40B4-BE49-F238E27FC236}">
                <a16:creationId xmlns:a16="http://schemas.microsoft.com/office/drawing/2014/main" id="{63F05041-7573-46EB-AA4F-8EC8A51AFB0E}"/>
              </a:ext>
            </a:extLst>
          </p:cNvPr>
          <p:cNvGrpSpPr/>
          <p:nvPr/>
        </p:nvGrpSpPr>
        <p:grpSpPr>
          <a:xfrm>
            <a:off x="6733578" y="2852932"/>
            <a:ext cx="2374926" cy="1263829"/>
            <a:chOff x="6428209" y="4993020"/>
            <a:chExt cx="2608288" cy="707551"/>
          </a:xfrm>
        </p:grpSpPr>
        <p:sp>
          <p:nvSpPr>
            <p:cNvPr id="100" name="Text Box 830">
              <a:extLst>
                <a:ext uri="{FF2B5EF4-FFF2-40B4-BE49-F238E27FC236}">
                  <a16:creationId xmlns:a16="http://schemas.microsoft.com/office/drawing/2014/main" id="{8FAA9D0F-680A-4FEC-98D3-A5CB8D3EE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21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- 15553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103523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- 154,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101" name="Rectangle 84">
              <a:extLst>
                <a:ext uri="{FF2B5EF4-FFF2-40B4-BE49-F238E27FC236}">
                  <a16:creationId xmlns:a16="http://schemas.microsoft.com/office/drawing/2014/main" id="{DCC734DD-01A5-44AB-B945-F95426095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02" name="Picture 2">
            <a:extLst>
              <a:ext uri="{FF2B5EF4-FFF2-40B4-BE49-F238E27FC236}">
                <a16:creationId xmlns:a16="http://schemas.microsoft.com/office/drawing/2014/main" id="{B9669312-4ABD-43DF-A98D-63B9F3059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27500" r="64298" b="25500"/>
          <a:stretch/>
        </p:blipFill>
        <p:spPr bwMode="auto">
          <a:xfrm>
            <a:off x="5724132" y="694791"/>
            <a:ext cx="3389212" cy="165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" name="Группа 102">
            <a:extLst>
              <a:ext uri="{FF2B5EF4-FFF2-40B4-BE49-F238E27FC236}">
                <a16:creationId xmlns:a16="http://schemas.microsoft.com/office/drawing/2014/main" id="{A579F47C-1EA4-4062-851E-29D11AC24060}"/>
              </a:ext>
            </a:extLst>
          </p:cNvPr>
          <p:cNvGrpSpPr/>
          <p:nvPr/>
        </p:nvGrpSpPr>
        <p:grpSpPr>
          <a:xfrm>
            <a:off x="7164290" y="4653137"/>
            <a:ext cx="2088351" cy="2135950"/>
            <a:chOff x="7235829" y="4725144"/>
            <a:chExt cx="2088351" cy="2135950"/>
          </a:xfrm>
        </p:grpSpPr>
        <p:sp>
          <p:nvSpPr>
            <p:cNvPr id="104" name="Rectangle 903">
              <a:extLst>
                <a:ext uri="{FF2B5EF4-FFF2-40B4-BE49-F238E27FC236}">
                  <a16:creationId xmlns:a16="http://schemas.microsoft.com/office/drawing/2014/main" id="{E22FB5BF-AF7C-4754-A1F7-F3E689544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5" name="Text Box 64">
              <a:extLst>
                <a:ext uri="{FF2B5EF4-FFF2-40B4-BE49-F238E27FC236}">
                  <a16:creationId xmlns:a16="http://schemas.microsoft.com/office/drawing/2014/main" id="{569AEB8B-88DE-4DC5-8996-76237225A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06" name="Group 48">
              <a:extLst>
                <a:ext uri="{FF2B5EF4-FFF2-40B4-BE49-F238E27FC236}">
                  <a16:creationId xmlns:a16="http://schemas.microsoft.com/office/drawing/2014/main" id="{34165BBA-B1F5-4724-9153-C674F12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16" name="Line 49">
                <a:extLst>
                  <a:ext uri="{FF2B5EF4-FFF2-40B4-BE49-F238E27FC236}">
                    <a16:creationId xmlns:a16="http://schemas.microsoft.com/office/drawing/2014/main" id="{A691661C-CE03-4FC3-85C2-2B82EDB87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Line 50">
                <a:extLst>
                  <a:ext uri="{FF2B5EF4-FFF2-40B4-BE49-F238E27FC236}">
                    <a16:creationId xmlns:a16="http://schemas.microsoft.com/office/drawing/2014/main" id="{DE5F4DAF-FB5A-4E60-8A0B-DFC5555BE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Line 51">
                <a:extLst>
                  <a:ext uri="{FF2B5EF4-FFF2-40B4-BE49-F238E27FC236}">
                    <a16:creationId xmlns:a16="http://schemas.microsoft.com/office/drawing/2014/main" id="{7F8D2A39-EED4-417C-BC78-A6C318FA1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2">
                <a:extLst>
                  <a:ext uri="{FF2B5EF4-FFF2-40B4-BE49-F238E27FC236}">
                    <a16:creationId xmlns:a16="http://schemas.microsoft.com/office/drawing/2014/main" id="{04861441-F8B4-4600-8920-14D37309AA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" name="Freeform 53">
              <a:extLst>
                <a:ext uri="{FF2B5EF4-FFF2-40B4-BE49-F238E27FC236}">
                  <a16:creationId xmlns:a16="http://schemas.microsoft.com/office/drawing/2014/main" id="{82575840-B180-4758-A0D7-F1A2C1ED7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8" name="Text Box 54">
              <a:extLst>
                <a:ext uri="{FF2B5EF4-FFF2-40B4-BE49-F238E27FC236}">
                  <a16:creationId xmlns:a16="http://schemas.microsoft.com/office/drawing/2014/main" id="{FF42E336-3538-4660-8882-3DD046A78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9749" y="5661247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 dirty="0">
                  <a:latin typeface="Arial" charset="0"/>
                </a:rPr>
                <a:t> ПЧ</a:t>
              </a:r>
              <a:endParaRPr lang="ru-RU" altLang="ru-RU" sz="1300" dirty="0">
                <a:latin typeface="Arial" charset="0"/>
              </a:endParaRPr>
            </a:p>
          </p:txBody>
        </p:sp>
        <p:sp>
          <p:nvSpPr>
            <p:cNvPr id="109" name="Text Box 64">
              <a:extLst>
                <a:ext uri="{FF2B5EF4-FFF2-40B4-BE49-F238E27FC236}">
                  <a16:creationId xmlns:a16="http://schemas.microsoft.com/office/drawing/2014/main" id="{1985D389-957D-4638-B92F-72F692F9D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10" name="Text Box 64">
              <a:extLst>
                <a:ext uri="{FF2B5EF4-FFF2-40B4-BE49-F238E27FC236}">
                  <a16:creationId xmlns:a16="http://schemas.microsoft.com/office/drawing/2014/main" id="{5917FBCF-F964-4548-BB9D-AE5999D183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11" name="Object 170">
              <a:extLst>
                <a:ext uri="{FF2B5EF4-FFF2-40B4-BE49-F238E27FC236}">
                  <a16:creationId xmlns:a16="http://schemas.microsoft.com/office/drawing/2014/main" id="{F4A85F83-6C35-453D-B605-DA3797F3C6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98009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057" name="Clip" r:id="rId13" imgW="403250" imgH="226771" progId="MS_ClipArt_Gallery.2">
                    <p:embed/>
                  </p:oleObj>
                </mc:Choice>
                <mc:Fallback>
                  <p:oleObj name="Clip" r:id="rId13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2" name="Text Box 47">
              <a:extLst>
                <a:ext uri="{FF2B5EF4-FFF2-40B4-BE49-F238E27FC236}">
                  <a16:creationId xmlns:a16="http://schemas.microsoft.com/office/drawing/2014/main" id="{DBCBD3D3-0A79-49E0-BAD0-8541EDF0AF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13" name="Rectangle 200">
              <a:extLst>
                <a:ext uri="{FF2B5EF4-FFF2-40B4-BE49-F238E27FC236}">
                  <a16:creationId xmlns:a16="http://schemas.microsoft.com/office/drawing/2014/main" id="{8A678E0C-39BF-4DA3-95AC-658528275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14" name="Text Box 47">
              <a:extLst>
                <a:ext uri="{FF2B5EF4-FFF2-40B4-BE49-F238E27FC236}">
                  <a16:creationId xmlns:a16="http://schemas.microsoft.com/office/drawing/2014/main" id="{6BEF7103-0DD9-4E52-A13E-2B3DCCAB7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20" name="Oval 110">
            <a:extLst>
              <a:ext uri="{FF2B5EF4-FFF2-40B4-BE49-F238E27FC236}">
                <a16:creationId xmlns:a16="http://schemas.microsoft.com/office/drawing/2014/main" id="{A5AD1FB7-3966-453C-87E4-A1841E28C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09" y="5160782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94294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Туапсински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850"/>
            <a:ext cx="9144000" cy="628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1893888" y="-115252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16" name="Line 6"/>
          <p:cNvSpPr>
            <a:spLocks noChangeShapeType="1"/>
          </p:cNvSpPr>
          <p:nvPr/>
        </p:nvSpPr>
        <p:spPr bwMode="auto">
          <a:xfrm>
            <a:off x="1893888" y="-579439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317" name="Group 397"/>
          <p:cNvGrpSpPr>
            <a:grpSpLocks/>
          </p:cNvGrpSpPr>
          <p:nvPr/>
        </p:nvGrpSpPr>
        <p:grpSpPr bwMode="auto">
          <a:xfrm>
            <a:off x="4427540" y="5949951"/>
            <a:ext cx="257175" cy="233363"/>
            <a:chOff x="578" y="-479"/>
            <a:chExt cx="226" cy="206"/>
          </a:xfrm>
        </p:grpSpPr>
        <p:grpSp>
          <p:nvGrpSpPr>
            <p:cNvPr id="13525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8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9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0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31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26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7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8" name="Group 397"/>
          <p:cNvGrpSpPr>
            <a:grpSpLocks/>
          </p:cNvGrpSpPr>
          <p:nvPr/>
        </p:nvGrpSpPr>
        <p:grpSpPr bwMode="auto">
          <a:xfrm>
            <a:off x="4643440" y="5805488"/>
            <a:ext cx="257175" cy="233363"/>
            <a:chOff x="578" y="-479"/>
            <a:chExt cx="226" cy="206"/>
          </a:xfrm>
        </p:grpSpPr>
        <p:grpSp>
          <p:nvGrpSpPr>
            <p:cNvPr id="13518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21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2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3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24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9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20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19" name="Group 397"/>
          <p:cNvGrpSpPr>
            <a:grpSpLocks/>
          </p:cNvGrpSpPr>
          <p:nvPr/>
        </p:nvGrpSpPr>
        <p:grpSpPr bwMode="auto">
          <a:xfrm>
            <a:off x="4356102" y="5734051"/>
            <a:ext cx="257175" cy="233363"/>
            <a:chOff x="578" y="-479"/>
            <a:chExt cx="226" cy="206"/>
          </a:xfrm>
        </p:grpSpPr>
        <p:grpSp>
          <p:nvGrpSpPr>
            <p:cNvPr id="13511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14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5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6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7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12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13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0" name="Group 397"/>
          <p:cNvGrpSpPr>
            <a:grpSpLocks/>
          </p:cNvGrpSpPr>
          <p:nvPr/>
        </p:nvGrpSpPr>
        <p:grpSpPr bwMode="auto">
          <a:xfrm>
            <a:off x="1547815" y="3068637"/>
            <a:ext cx="257175" cy="233363"/>
            <a:chOff x="578" y="-479"/>
            <a:chExt cx="226" cy="206"/>
          </a:xfrm>
        </p:grpSpPr>
        <p:grpSp>
          <p:nvGrpSpPr>
            <p:cNvPr id="13504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7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8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9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10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505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506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1" name="Group 397"/>
          <p:cNvGrpSpPr>
            <a:grpSpLocks/>
          </p:cNvGrpSpPr>
          <p:nvPr/>
        </p:nvGrpSpPr>
        <p:grpSpPr bwMode="auto">
          <a:xfrm>
            <a:off x="2700340" y="3789363"/>
            <a:ext cx="257175" cy="233363"/>
            <a:chOff x="578" y="-479"/>
            <a:chExt cx="226" cy="206"/>
          </a:xfrm>
        </p:grpSpPr>
        <p:grpSp>
          <p:nvGrpSpPr>
            <p:cNvPr id="13497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500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1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2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503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8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9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2" name="Group 397"/>
          <p:cNvGrpSpPr>
            <a:grpSpLocks/>
          </p:cNvGrpSpPr>
          <p:nvPr/>
        </p:nvGrpSpPr>
        <p:grpSpPr bwMode="auto">
          <a:xfrm>
            <a:off x="6084890" y="3068637"/>
            <a:ext cx="257175" cy="233363"/>
            <a:chOff x="578" y="-479"/>
            <a:chExt cx="226" cy="206"/>
          </a:xfrm>
        </p:grpSpPr>
        <p:grpSp>
          <p:nvGrpSpPr>
            <p:cNvPr id="13490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93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4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5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96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91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92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3" name="Group 397"/>
          <p:cNvGrpSpPr>
            <a:grpSpLocks/>
          </p:cNvGrpSpPr>
          <p:nvPr/>
        </p:nvGrpSpPr>
        <p:grpSpPr bwMode="auto">
          <a:xfrm>
            <a:off x="4067177" y="5157788"/>
            <a:ext cx="257175" cy="233363"/>
            <a:chOff x="578" y="-479"/>
            <a:chExt cx="226" cy="206"/>
          </a:xfrm>
        </p:grpSpPr>
        <p:grpSp>
          <p:nvGrpSpPr>
            <p:cNvPr id="13483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86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7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8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9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84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85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3324" name="Group 397"/>
          <p:cNvGrpSpPr>
            <a:grpSpLocks/>
          </p:cNvGrpSpPr>
          <p:nvPr/>
        </p:nvGrpSpPr>
        <p:grpSpPr bwMode="auto">
          <a:xfrm>
            <a:off x="5292727" y="2636837"/>
            <a:ext cx="257175" cy="233363"/>
            <a:chOff x="578" y="-479"/>
            <a:chExt cx="226" cy="206"/>
          </a:xfrm>
        </p:grpSpPr>
        <p:grpSp>
          <p:nvGrpSpPr>
            <p:cNvPr id="13476" name="Group 48"/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3479" name="Line 4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0" name="Line 50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1" name="Line 51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482" name="Line 52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3477" name="Freeform 53"/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3478" name="Text Box 54"/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25" name="Freeform 78"/>
          <p:cNvSpPr>
            <a:spLocks/>
          </p:cNvSpPr>
          <p:nvPr/>
        </p:nvSpPr>
        <p:spPr bwMode="auto">
          <a:xfrm>
            <a:off x="1116013" y="1196976"/>
            <a:ext cx="6203950" cy="4911725"/>
          </a:xfrm>
          <a:custGeom>
            <a:avLst/>
            <a:gdLst>
              <a:gd name="T0" fmla="*/ 2147483647 w 3908"/>
              <a:gd name="T1" fmla="*/ 2147483647 h 3094"/>
              <a:gd name="T2" fmla="*/ 2147483647 w 3908"/>
              <a:gd name="T3" fmla="*/ 2147483647 h 3094"/>
              <a:gd name="T4" fmla="*/ 2147483647 w 3908"/>
              <a:gd name="T5" fmla="*/ 2147483647 h 3094"/>
              <a:gd name="T6" fmla="*/ 2147483647 w 3908"/>
              <a:gd name="T7" fmla="*/ 0 h 3094"/>
              <a:gd name="T8" fmla="*/ 2147483647 w 3908"/>
              <a:gd name="T9" fmla="*/ 2147483647 h 3094"/>
              <a:gd name="T10" fmla="*/ 2147483647 w 3908"/>
              <a:gd name="T11" fmla="*/ 2147483647 h 3094"/>
              <a:gd name="T12" fmla="*/ 2147483647 w 3908"/>
              <a:gd name="T13" fmla="*/ 2147483647 h 3094"/>
              <a:gd name="T14" fmla="*/ 2147483647 w 3908"/>
              <a:gd name="T15" fmla="*/ 2147483647 h 3094"/>
              <a:gd name="T16" fmla="*/ 2147483647 w 3908"/>
              <a:gd name="T17" fmla="*/ 2147483647 h 3094"/>
              <a:gd name="T18" fmla="*/ 2147483647 w 3908"/>
              <a:gd name="T19" fmla="*/ 2147483647 h 3094"/>
              <a:gd name="T20" fmla="*/ 2147483647 w 3908"/>
              <a:gd name="T21" fmla="*/ 2147483647 h 3094"/>
              <a:gd name="T22" fmla="*/ 2147483647 w 3908"/>
              <a:gd name="T23" fmla="*/ 2147483647 h 3094"/>
              <a:gd name="T24" fmla="*/ 2147483647 w 3908"/>
              <a:gd name="T25" fmla="*/ 2147483647 h 3094"/>
              <a:gd name="T26" fmla="*/ 2147483647 w 3908"/>
              <a:gd name="T27" fmla="*/ 2147483647 h 3094"/>
              <a:gd name="T28" fmla="*/ 2147483647 w 3908"/>
              <a:gd name="T29" fmla="*/ 2147483647 h 3094"/>
              <a:gd name="T30" fmla="*/ 2147483647 w 3908"/>
              <a:gd name="T31" fmla="*/ 2147483647 h 3094"/>
              <a:gd name="T32" fmla="*/ 2147483647 w 3908"/>
              <a:gd name="T33" fmla="*/ 2147483647 h 3094"/>
              <a:gd name="T34" fmla="*/ 2147483647 w 3908"/>
              <a:gd name="T35" fmla="*/ 2147483647 h 3094"/>
              <a:gd name="T36" fmla="*/ 2147483647 w 3908"/>
              <a:gd name="T37" fmla="*/ 2147483647 h 3094"/>
              <a:gd name="T38" fmla="*/ 2147483647 w 3908"/>
              <a:gd name="T39" fmla="*/ 2147483647 h 3094"/>
              <a:gd name="T40" fmla="*/ 2147483647 w 3908"/>
              <a:gd name="T41" fmla="*/ 2147483647 h 3094"/>
              <a:gd name="T42" fmla="*/ 2147483647 w 3908"/>
              <a:gd name="T43" fmla="*/ 2147483647 h 30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908"/>
              <a:gd name="T67" fmla="*/ 0 h 3094"/>
              <a:gd name="T68" fmla="*/ 3908 w 3908"/>
              <a:gd name="T69" fmla="*/ 3094 h 30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908" h="3094">
                <a:moveTo>
                  <a:pt x="609" y="1524"/>
                </a:moveTo>
                <a:cubicBezTo>
                  <a:pt x="496" y="1320"/>
                  <a:pt x="114" y="1473"/>
                  <a:pt x="57" y="1272"/>
                </a:cubicBezTo>
                <a:cubicBezTo>
                  <a:pt x="0" y="1071"/>
                  <a:pt x="157" y="530"/>
                  <a:pt x="267" y="318"/>
                </a:cubicBezTo>
                <a:cubicBezTo>
                  <a:pt x="395" y="327"/>
                  <a:pt x="632" y="50"/>
                  <a:pt x="717" y="0"/>
                </a:cubicBezTo>
                <a:cubicBezTo>
                  <a:pt x="857" y="4"/>
                  <a:pt x="979" y="197"/>
                  <a:pt x="1119" y="228"/>
                </a:cubicBezTo>
                <a:cubicBezTo>
                  <a:pt x="1263" y="323"/>
                  <a:pt x="1153" y="612"/>
                  <a:pt x="1317" y="792"/>
                </a:cubicBezTo>
                <a:cubicBezTo>
                  <a:pt x="1437" y="907"/>
                  <a:pt x="1688" y="923"/>
                  <a:pt x="1839" y="918"/>
                </a:cubicBezTo>
                <a:cubicBezTo>
                  <a:pt x="1990" y="913"/>
                  <a:pt x="2122" y="823"/>
                  <a:pt x="2223" y="762"/>
                </a:cubicBezTo>
                <a:cubicBezTo>
                  <a:pt x="2423" y="770"/>
                  <a:pt x="2342" y="574"/>
                  <a:pt x="2445" y="552"/>
                </a:cubicBezTo>
                <a:cubicBezTo>
                  <a:pt x="2548" y="530"/>
                  <a:pt x="2673" y="556"/>
                  <a:pt x="2841" y="630"/>
                </a:cubicBezTo>
                <a:cubicBezTo>
                  <a:pt x="3009" y="704"/>
                  <a:pt x="3300" y="815"/>
                  <a:pt x="3453" y="996"/>
                </a:cubicBezTo>
                <a:cubicBezTo>
                  <a:pt x="3557" y="1115"/>
                  <a:pt x="3731" y="1584"/>
                  <a:pt x="3759" y="1716"/>
                </a:cubicBezTo>
                <a:cubicBezTo>
                  <a:pt x="3908" y="1819"/>
                  <a:pt x="3854" y="2102"/>
                  <a:pt x="3783" y="2202"/>
                </a:cubicBezTo>
                <a:cubicBezTo>
                  <a:pt x="3778" y="2310"/>
                  <a:pt x="3764" y="2266"/>
                  <a:pt x="3729" y="2364"/>
                </a:cubicBezTo>
                <a:cubicBezTo>
                  <a:pt x="3837" y="2475"/>
                  <a:pt x="3646" y="2767"/>
                  <a:pt x="3573" y="2790"/>
                </a:cubicBezTo>
                <a:cubicBezTo>
                  <a:pt x="3511" y="2902"/>
                  <a:pt x="3442" y="3020"/>
                  <a:pt x="3357" y="3036"/>
                </a:cubicBezTo>
                <a:cubicBezTo>
                  <a:pt x="3266" y="3094"/>
                  <a:pt x="3172" y="2853"/>
                  <a:pt x="3063" y="2886"/>
                </a:cubicBezTo>
                <a:cubicBezTo>
                  <a:pt x="2777" y="2847"/>
                  <a:pt x="2359" y="2730"/>
                  <a:pt x="2085" y="2718"/>
                </a:cubicBezTo>
                <a:cubicBezTo>
                  <a:pt x="1929" y="2711"/>
                  <a:pt x="2191" y="2190"/>
                  <a:pt x="2050" y="2141"/>
                </a:cubicBezTo>
                <a:cubicBezTo>
                  <a:pt x="1815" y="2072"/>
                  <a:pt x="1881" y="2528"/>
                  <a:pt x="1647" y="2478"/>
                </a:cubicBezTo>
                <a:cubicBezTo>
                  <a:pt x="1101" y="2244"/>
                  <a:pt x="1348" y="2420"/>
                  <a:pt x="993" y="2040"/>
                </a:cubicBezTo>
                <a:cubicBezTo>
                  <a:pt x="955" y="1983"/>
                  <a:pt x="683" y="1518"/>
                  <a:pt x="609" y="1524"/>
                </a:cubicBezTo>
                <a:close/>
              </a:path>
            </a:pathLst>
          </a:custGeom>
          <a:solidFill>
            <a:srgbClr val="FF0000">
              <a:alpha val="32941"/>
            </a:srgbClr>
          </a:solidFill>
          <a:ln w="0">
            <a:solidFill>
              <a:srgbClr val="ED2B2B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AutoShape 98"/>
          <p:cNvSpPr>
            <a:spLocks noChangeArrowheads="1"/>
          </p:cNvSpPr>
          <p:nvPr/>
        </p:nvSpPr>
        <p:spPr bwMode="auto">
          <a:xfrm>
            <a:off x="2339975" y="2997202"/>
            <a:ext cx="1296988" cy="313849"/>
          </a:xfrm>
          <a:prstGeom prst="wedgeRectCallout">
            <a:avLst>
              <a:gd name="adj1" fmla="val -12667"/>
              <a:gd name="adj2" fmla="val 44950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100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7" name="Rectangle 99"/>
          <p:cNvSpPr>
            <a:spLocks noChangeArrowheads="1"/>
          </p:cNvSpPr>
          <p:nvPr/>
        </p:nvSpPr>
        <p:spPr bwMode="auto">
          <a:xfrm rot="3454736">
            <a:off x="3888582" y="5480844"/>
            <a:ext cx="142875" cy="71438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13328" name="AutoShape 101"/>
          <p:cNvSpPr>
            <a:spLocks noChangeArrowheads="1"/>
          </p:cNvSpPr>
          <p:nvPr/>
        </p:nvSpPr>
        <p:spPr bwMode="auto">
          <a:xfrm>
            <a:off x="3779838" y="2997202"/>
            <a:ext cx="1225550" cy="313849"/>
          </a:xfrm>
          <a:prstGeom prst="wedgeRectCallout">
            <a:avLst>
              <a:gd name="adj1" fmla="val -56606"/>
              <a:gd name="adj2" fmla="val 32574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3,8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29" name="Line 102"/>
          <p:cNvSpPr>
            <a:spLocks noChangeShapeType="1"/>
          </p:cNvSpPr>
          <p:nvPr/>
        </p:nvSpPr>
        <p:spPr bwMode="auto">
          <a:xfrm>
            <a:off x="1619250" y="3500437"/>
            <a:ext cx="2520950" cy="2305051"/>
          </a:xfrm>
          <a:prstGeom prst="line">
            <a:avLst/>
          </a:prstGeom>
          <a:noFill/>
          <a:ln w="38100">
            <a:solidFill>
              <a:srgbClr val="3D7F4A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7933" tIns="63967" rIns="127933" bIns="63967">
            <a:spAutoFit/>
          </a:bodyPr>
          <a:lstStyle/>
          <a:p>
            <a:endParaRPr lang="ru-RU"/>
          </a:p>
        </p:txBody>
      </p:sp>
      <p:sp>
        <p:nvSpPr>
          <p:cNvPr id="13332" name="AutoShape 105"/>
          <p:cNvSpPr>
            <a:spLocks noChangeArrowheads="1"/>
          </p:cNvSpPr>
          <p:nvPr/>
        </p:nvSpPr>
        <p:spPr bwMode="auto">
          <a:xfrm>
            <a:off x="5003800" y="5589590"/>
            <a:ext cx="1225550" cy="313849"/>
          </a:xfrm>
          <a:prstGeom prst="wedgeRectCallout">
            <a:avLst>
              <a:gd name="adj1" fmla="val -30181"/>
              <a:gd name="adj2" fmla="val -226731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60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3" name="AutoShape 106"/>
          <p:cNvSpPr>
            <a:spLocks noChangeArrowheads="1"/>
          </p:cNvSpPr>
          <p:nvPr/>
        </p:nvSpPr>
        <p:spPr bwMode="auto">
          <a:xfrm>
            <a:off x="3995738" y="3933826"/>
            <a:ext cx="1225550" cy="313849"/>
          </a:xfrm>
          <a:prstGeom prst="wedgeRectCallout">
            <a:avLst>
              <a:gd name="adj1" fmla="val -69819"/>
              <a:gd name="adj2" fmla="val 275245"/>
            </a:avLst>
          </a:prstGeom>
          <a:solidFill>
            <a:srgbClr val="969696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Тип покрытия - асфальт,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Протяженность – 40 км.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334" name="AutoShape 108"/>
          <p:cNvSpPr>
            <a:spLocks noChangeArrowheads="1"/>
          </p:cNvSpPr>
          <p:nvPr/>
        </p:nvSpPr>
        <p:spPr bwMode="auto">
          <a:xfrm>
            <a:off x="7308852" y="4292602"/>
            <a:ext cx="1368425" cy="313849"/>
          </a:xfrm>
          <a:prstGeom prst="wedgeRectCallout">
            <a:avLst>
              <a:gd name="adj1" fmla="val -121926"/>
              <a:gd name="adj2" fmla="val 315843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2" name="Object 381"/>
          <p:cNvGraphicFramePr>
            <a:graphicFrameLocks noChangeAspect="1"/>
          </p:cNvGraphicFramePr>
          <p:nvPr/>
        </p:nvGraphicFramePr>
        <p:xfrm>
          <a:off x="4643438" y="6237288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3" name="Clip" r:id="rId5" imgW="403250" imgH="226771" progId="MS_ClipArt_Gallery.2">
                  <p:embed/>
                </p:oleObj>
              </mc:Choice>
              <mc:Fallback>
                <p:oleObj name="Clip" r:id="rId5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6237288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93" name="AutoShape 107"/>
          <p:cNvSpPr>
            <a:spLocks noChangeArrowheads="1"/>
          </p:cNvSpPr>
          <p:nvPr/>
        </p:nvSpPr>
        <p:spPr bwMode="auto">
          <a:xfrm>
            <a:off x="5508627" y="3573465"/>
            <a:ext cx="1368425" cy="313849"/>
          </a:xfrm>
          <a:prstGeom prst="wedgeRectCallout">
            <a:avLst>
              <a:gd name="adj1" fmla="val -43620"/>
              <a:gd name="adj2" fmla="val 401486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graphicFrame>
        <p:nvGraphicFramePr>
          <p:cNvPr id="13394" name="Object 3"/>
          <p:cNvGraphicFramePr>
            <a:graphicFrameLocks noChangeAspect="1"/>
          </p:cNvGraphicFramePr>
          <p:nvPr/>
        </p:nvGraphicFramePr>
        <p:xfrm>
          <a:off x="3276601" y="4868863"/>
          <a:ext cx="3603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4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1" y="4868863"/>
                        <a:ext cx="360363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5" name="Object 383"/>
          <p:cNvGraphicFramePr>
            <a:graphicFrameLocks noChangeAspect="1"/>
          </p:cNvGraphicFramePr>
          <p:nvPr/>
        </p:nvGraphicFramePr>
        <p:xfrm>
          <a:off x="900115" y="2852739"/>
          <a:ext cx="358775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5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5" y="2852739"/>
                        <a:ext cx="358775" cy="201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6" name="Object 174"/>
          <p:cNvGraphicFramePr>
            <a:graphicFrameLocks noChangeAspect="1"/>
          </p:cNvGraphicFramePr>
          <p:nvPr/>
        </p:nvGraphicFramePr>
        <p:xfrm>
          <a:off x="2916240" y="4581526"/>
          <a:ext cx="288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6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40" y="4581526"/>
                        <a:ext cx="288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7" name="Object 175"/>
          <p:cNvGraphicFramePr>
            <a:graphicFrameLocks noChangeAspect="1"/>
          </p:cNvGraphicFramePr>
          <p:nvPr/>
        </p:nvGraphicFramePr>
        <p:xfrm>
          <a:off x="3419475" y="3429001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7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3429001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8" name="Object 176"/>
          <p:cNvGraphicFramePr>
            <a:graphicFrameLocks noChangeAspect="1"/>
          </p:cNvGraphicFramePr>
          <p:nvPr/>
        </p:nvGraphicFramePr>
        <p:xfrm>
          <a:off x="3563940" y="2646363"/>
          <a:ext cx="2889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8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40" y="2646363"/>
                        <a:ext cx="288925" cy="16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99" name="Object 177"/>
          <p:cNvGraphicFramePr>
            <a:graphicFrameLocks noChangeAspect="1"/>
          </p:cNvGraphicFramePr>
          <p:nvPr/>
        </p:nvGraphicFramePr>
        <p:xfrm>
          <a:off x="2843213" y="1773239"/>
          <a:ext cx="36036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59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1773239"/>
                        <a:ext cx="360362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00" name="Object 178"/>
          <p:cNvGraphicFramePr>
            <a:graphicFrameLocks noChangeAspect="1"/>
          </p:cNvGraphicFramePr>
          <p:nvPr/>
        </p:nvGraphicFramePr>
        <p:xfrm>
          <a:off x="1476375" y="1844676"/>
          <a:ext cx="433388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0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1844676"/>
                        <a:ext cx="433388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01" name="Freeform 169"/>
          <p:cNvSpPr>
            <a:spLocks/>
          </p:cNvSpPr>
          <p:nvPr/>
        </p:nvSpPr>
        <p:spPr bwMode="auto">
          <a:xfrm>
            <a:off x="107952" y="2852739"/>
            <a:ext cx="4537075" cy="3887787"/>
          </a:xfrm>
          <a:custGeom>
            <a:avLst/>
            <a:gdLst>
              <a:gd name="T0" fmla="*/ 2147483647 w 2949"/>
              <a:gd name="T1" fmla="*/ 2147483647 h 2450"/>
              <a:gd name="T2" fmla="*/ 2147483647 w 2949"/>
              <a:gd name="T3" fmla="*/ 2147483647 h 2450"/>
              <a:gd name="T4" fmla="*/ 2147483647 w 2949"/>
              <a:gd name="T5" fmla="*/ 2147483647 h 2450"/>
              <a:gd name="T6" fmla="*/ 2147483647 w 2949"/>
              <a:gd name="T7" fmla="*/ 2147483647 h 2450"/>
              <a:gd name="T8" fmla="*/ 2147483647 w 2949"/>
              <a:gd name="T9" fmla="*/ 2147483647 h 2450"/>
              <a:gd name="T10" fmla="*/ 2147483647 w 2949"/>
              <a:gd name="T11" fmla="*/ 2147483647 h 2450"/>
              <a:gd name="T12" fmla="*/ 2147483647 w 2949"/>
              <a:gd name="T13" fmla="*/ 2147483647 h 2450"/>
              <a:gd name="T14" fmla="*/ 2147483647 w 2949"/>
              <a:gd name="T15" fmla="*/ 2147483647 h 2450"/>
              <a:gd name="T16" fmla="*/ 2147483647 w 2949"/>
              <a:gd name="T17" fmla="*/ 2147483647 h 2450"/>
              <a:gd name="T18" fmla="*/ 2147483647 w 2949"/>
              <a:gd name="T19" fmla="*/ 2147483647 h 2450"/>
              <a:gd name="T20" fmla="*/ 2147483647 w 2949"/>
              <a:gd name="T21" fmla="*/ 2147483647 h 2450"/>
              <a:gd name="T22" fmla="*/ 2147483647 w 2949"/>
              <a:gd name="T23" fmla="*/ 2147483647 h 2450"/>
              <a:gd name="T24" fmla="*/ 2147483647 w 2949"/>
              <a:gd name="T25" fmla="*/ 2147483647 h 2450"/>
              <a:gd name="T26" fmla="*/ 2147483647 w 2949"/>
              <a:gd name="T27" fmla="*/ 2147483647 h 2450"/>
              <a:gd name="T28" fmla="*/ 2147483647 w 2949"/>
              <a:gd name="T29" fmla="*/ 2147483647 h 2450"/>
              <a:gd name="T30" fmla="*/ 2147483647 w 2949"/>
              <a:gd name="T31" fmla="*/ 2147483647 h 2450"/>
              <a:gd name="T32" fmla="*/ 2147483647 w 2949"/>
              <a:gd name="T33" fmla="*/ 2147483647 h 2450"/>
              <a:gd name="T34" fmla="*/ 2147483647 w 2949"/>
              <a:gd name="T35" fmla="*/ 2147483647 h 2450"/>
              <a:gd name="T36" fmla="*/ 2147483647 w 2949"/>
              <a:gd name="T37" fmla="*/ 2147483647 h 2450"/>
              <a:gd name="T38" fmla="*/ 2147483647 w 2949"/>
              <a:gd name="T39" fmla="*/ 2147483647 h 2450"/>
              <a:gd name="T40" fmla="*/ 2147483647 w 2949"/>
              <a:gd name="T41" fmla="*/ 2147483647 h 2450"/>
              <a:gd name="T42" fmla="*/ 2147483647 w 2949"/>
              <a:gd name="T43" fmla="*/ 2147483647 h 2450"/>
              <a:gd name="T44" fmla="*/ 2147483647 w 2949"/>
              <a:gd name="T45" fmla="*/ 2147483647 h 2450"/>
              <a:gd name="T46" fmla="*/ 2147483647 w 2949"/>
              <a:gd name="T47" fmla="*/ 2147483647 h 2450"/>
              <a:gd name="T48" fmla="*/ 2147483647 w 2949"/>
              <a:gd name="T49" fmla="*/ 2147483647 h 2450"/>
              <a:gd name="T50" fmla="*/ 2147483647 w 2949"/>
              <a:gd name="T51" fmla="*/ 2147483647 h 2450"/>
              <a:gd name="T52" fmla="*/ 2147483647 w 2949"/>
              <a:gd name="T53" fmla="*/ 2147483647 h 2450"/>
              <a:gd name="T54" fmla="*/ 2147483647 w 2949"/>
              <a:gd name="T55" fmla="*/ 2147483647 h 2450"/>
              <a:gd name="T56" fmla="*/ 2147483647 w 2949"/>
              <a:gd name="T57" fmla="*/ 2147483647 h 2450"/>
              <a:gd name="T58" fmla="*/ 2147483647 w 2949"/>
              <a:gd name="T59" fmla="*/ 2147483647 h 2450"/>
              <a:gd name="T60" fmla="*/ 2147483647 w 2949"/>
              <a:gd name="T61" fmla="*/ 2147483647 h 2450"/>
              <a:gd name="T62" fmla="*/ 2147483647 w 2949"/>
              <a:gd name="T63" fmla="*/ 2147483647 h 2450"/>
              <a:gd name="T64" fmla="*/ 2147483647 w 2949"/>
              <a:gd name="T65" fmla="*/ 2147483647 h 2450"/>
              <a:gd name="T66" fmla="*/ 2147483647 w 2949"/>
              <a:gd name="T67" fmla="*/ 2147483647 h 2450"/>
              <a:gd name="T68" fmla="*/ 2147483647 w 2949"/>
              <a:gd name="T69" fmla="*/ 2147483647 h 2450"/>
              <a:gd name="T70" fmla="*/ 2147483647 w 2949"/>
              <a:gd name="T71" fmla="*/ 2147483647 h 2450"/>
              <a:gd name="T72" fmla="*/ 2147483647 w 2949"/>
              <a:gd name="T73" fmla="*/ 2147483647 h 2450"/>
              <a:gd name="T74" fmla="*/ 2147483647 w 2949"/>
              <a:gd name="T75" fmla="*/ 2147483647 h 2450"/>
              <a:gd name="T76" fmla="*/ 2147483647 w 2949"/>
              <a:gd name="T77" fmla="*/ 2147483647 h 2450"/>
              <a:gd name="T78" fmla="*/ 2147483647 w 2949"/>
              <a:gd name="T79" fmla="*/ 2147483647 h 2450"/>
              <a:gd name="T80" fmla="*/ 2147483647 w 2949"/>
              <a:gd name="T81" fmla="*/ 2147483647 h 2450"/>
              <a:gd name="T82" fmla="*/ 0 w 2949"/>
              <a:gd name="T83" fmla="*/ 0 h 2450"/>
              <a:gd name="T84" fmla="*/ 2147483647 w 2949"/>
              <a:gd name="T85" fmla="*/ 2147483647 h 24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49"/>
              <a:gd name="T130" fmla="*/ 0 h 2450"/>
              <a:gd name="T131" fmla="*/ 2949 w 2949"/>
              <a:gd name="T132" fmla="*/ 2450 h 245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49" h="2450">
                <a:moveTo>
                  <a:pt x="136" y="91"/>
                </a:moveTo>
                <a:lnTo>
                  <a:pt x="273" y="137"/>
                </a:lnTo>
                <a:lnTo>
                  <a:pt x="409" y="182"/>
                </a:lnTo>
                <a:lnTo>
                  <a:pt x="545" y="273"/>
                </a:lnTo>
                <a:lnTo>
                  <a:pt x="590" y="363"/>
                </a:lnTo>
                <a:lnTo>
                  <a:pt x="862" y="409"/>
                </a:lnTo>
                <a:lnTo>
                  <a:pt x="1134" y="545"/>
                </a:lnTo>
                <a:lnTo>
                  <a:pt x="1225" y="681"/>
                </a:lnTo>
                <a:lnTo>
                  <a:pt x="1316" y="772"/>
                </a:lnTo>
                <a:lnTo>
                  <a:pt x="1497" y="862"/>
                </a:lnTo>
                <a:lnTo>
                  <a:pt x="1543" y="953"/>
                </a:lnTo>
                <a:lnTo>
                  <a:pt x="1679" y="1180"/>
                </a:lnTo>
                <a:lnTo>
                  <a:pt x="1769" y="1361"/>
                </a:lnTo>
                <a:lnTo>
                  <a:pt x="2042" y="1452"/>
                </a:lnTo>
                <a:lnTo>
                  <a:pt x="2223" y="1588"/>
                </a:lnTo>
                <a:lnTo>
                  <a:pt x="2314" y="1724"/>
                </a:lnTo>
                <a:lnTo>
                  <a:pt x="2404" y="1770"/>
                </a:lnTo>
                <a:lnTo>
                  <a:pt x="2404" y="1860"/>
                </a:lnTo>
                <a:lnTo>
                  <a:pt x="2631" y="2042"/>
                </a:lnTo>
                <a:lnTo>
                  <a:pt x="2813" y="2178"/>
                </a:lnTo>
                <a:lnTo>
                  <a:pt x="2903" y="2359"/>
                </a:lnTo>
                <a:lnTo>
                  <a:pt x="2949" y="2405"/>
                </a:lnTo>
                <a:lnTo>
                  <a:pt x="2949" y="2450"/>
                </a:lnTo>
                <a:lnTo>
                  <a:pt x="2858" y="2450"/>
                </a:lnTo>
                <a:lnTo>
                  <a:pt x="2767" y="2314"/>
                </a:lnTo>
                <a:lnTo>
                  <a:pt x="2631" y="2223"/>
                </a:lnTo>
                <a:lnTo>
                  <a:pt x="2404" y="1996"/>
                </a:lnTo>
                <a:lnTo>
                  <a:pt x="2268" y="1815"/>
                </a:lnTo>
                <a:lnTo>
                  <a:pt x="1951" y="1633"/>
                </a:lnTo>
                <a:lnTo>
                  <a:pt x="1860" y="1679"/>
                </a:lnTo>
                <a:lnTo>
                  <a:pt x="1588" y="1452"/>
                </a:lnTo>
                <a:lnTo>
                  <a:pt x="1497" y="1225"/>
                </a:lnTo>
                <a:lnTo>
                  <a:pt x="1407" y="1089"/>
                </a:lnTo>
                <a:lnTo>
                  <a:pt x="1134" y="772"/>
                </a:lnTo>
                <a:lnTo>
                  <a:pt x="1044" y="726"/>
                </a:lnTo>
                <a:lnTo>
                  <a:pt x="862" y="636"/>
                </a:lnTo>
                <a:lnTo>
                  <a:pt x="681" y="590"/>
                </a:lnTo>
                <a:lnTo>
                  <a:pt x="318" y="409"/>
                </a:lnTo>
                <a:lnTo>
                  <a:pt x="273" y="273"/>
                </a:lnTo>
                <a:lnTo>
                  <a:pt x="182" y="227"/>
                </a:lnTo>
                <a:lnTo>
                  <a:pt x="46" y="137"/>
                </a:lnTo>
                <a:lnTo>
                  <a:pt x="0" y="0"/>
                </a:lnTo>
                <a:lnTo>
                  <a:pt x="136" y="91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prstShdw prst="shdw17" dist="17961" dir="2700000">
              <a:srgbClr val="007A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402" name="AutoShape 97"/>
          <p:cNvSpPr>
            <a:spLocks noChangeArrowheads="1"/>
          </p:cNvSpPr>
          <p:nvPr/>
        </p:nvSpPr>
        <p:spPr bwMode="auto">
          <a:xfrm>
            <a:off x="2590800" y="6019802"/>
            <a:ext cx="1524000" cy="313849"/>
          </a:xfrm>
          <a:prstGeom prst="wedgeRectCallout">
            <a:avLst>
              <a:gd name="adj1" fmla="val 45625"/>
              <a:gd name="adj2" fmla="val -109120"/>
            </a:avLst>
          </a:prstGeom>
          <a:solidFill>
            <a:srgbClr val="00FFFF">
              <a:alpha val="5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7933" tIns="63967" rIns="127933" bIns="63967">
            <a:spAutoFit/>
          </a:bodyPr>
          <a:lstStyle>
            <a:lvl1pPr defTabSz="1279525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Место забора на 2 ПА,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" b="1">
                <a:latin typeface="Arial" charset="0"/>
              </a:rPr>
              <a:t> время заправки 10 минут.</a:t>
            </a:r>
            <a:endParaRPr lang="ru-RU" altLang="ru-RU" sz="600">
              <a:latin typeface="Arial" charset="0"/>
            </a:endParaRPr>
          </a:p>
        </p:txBody>
      </p:sp>
      <p:sp>
        <p:nvSpPr>
          <p:cNvPr id="13403" name="AutoShape 172"/>
          <p:cNvSpPr>
            <a:spLocks noChangeArrowheads="1"/>
          </p:cNvSpPr>
          <p:nvPr/>
        </p:nvSpPr>
        <p:spPr bwMode="auto">
          <a:xfrm>
            <a:off x="77366" y="3280570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sp>
        <p:nvSpPr>
          <p:cNvPr id="13404" name="Rectangle 173"/>
          <p:cNvSpPr>
            <a:spLocks noChangeArrowheads="1"/>
          </p:cNvSpPr>
          <p:nvPr/>
        </p:nvSpPr>
        <p:spPr bwMode="auto">
          <a:xfrm>
            <a:off x="5003802" y="6092826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Туапсе</a:t>
            </a:r>
            <a:r>
              <a:rPr lang="ru-RU" altLang="ru-RU" sz="9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5" name="Rectangle 174"/>
          <p:cNvSpPr>
            <a:spLocks noChangeArrowheads="1"/>
          </p:cNvSpPr>
          <p:nvPr/>
        </p:nvSpPr>
        <p:spPr bwMode="auto">
          <a:xfrm rot="-1370611">
            <a:off x="2411413" y="5157789"/>
            <a:ext cx="7921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Ольгинка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6" name="Rectangle 175"/>
          <p:cNvSpPr>
            <a:spLocks noChangeArrowheads="1"/>
          </p:cNvSpPr>
          <p:nvPr/>
        </p:nvSpPr>
        <p:spPr bwMode="auto">
          <a:xfrm rot="-1371155">
            <a:off x="2195515" y="4941889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сан. Черноморье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7" name="Rectangle 177"/>
          <p:cNvSpPr>
            <a:spLocks noChangeArrowheads="1"/>
          </p:cNvSpPr>
          <p:nvPr/>
        </p:nvSpPr>
        <p:spPr bwMode="auto">
          <a:xfrm>
            <a:off x="3851277" y="2636839"/>
            <a:ext cx="10080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Подхребтовое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8" name="Rectangle 178"/>
          <p:cNvSpPr>
            <a:spLocks noChangeArrowheads="1"/>
          </p:cNvSpPr>
          <p:nvPr/>
        </p:nvSpPr>
        <p:spPr bwMode="auto">
          <a:xfrm>
            <a:off x="3369187" y="1597819"/>
            <a:ext cx="865188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Молдовановка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09" name="Rectangle 179"/>
          <p:cNvSpPr>
            <a:spLocks noChangeArrowheads="1"/>
          </p:cNvSpPr>
          <p:nvPr/>
        </p:nvSpPr>
        <p:spPr bwMode="auto">
          <a:xfrm>
            <a:off x="2843213" y="4365626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Пляхо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1" name="Rectangle 179"/>
          <p:cNvSpPr>
            <a:spLocks noChangeArrowheads="1"/>
          </p:cNvSpPr>
          <p:nvPr/>
        </p:nvSpPr>
        <p:spPr bwMode="auto">
          <a:xfrm>
            <a:off x="1116013" y="2708275"/>
            <a:ext cx="576262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 Бжид</a:t>
            </a:r>
            <a:r>
              <a:rPr lang="ru-RU" altLang="ru-RU" sz="800"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17" name="Rectangle 179"/>
          <p:cNvSpPr>
            <a:spLocks noChangeArrowheads="1"/>
          </p:cNvSpPr>
          <p:nvPr/>
        </p:nvSpPr>
        <p:spPr bwMode="auto">
          <a:xfrm>
            <a:off x="3707904" y="5589365"/>
            <a:ext cx="5762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latin typeface="Arial" charset="0"/>
                <a:cs typeface="Times New Roman" pitchFamily="18" charset="0"/>
              </a:rPr>
              <a:t>н.п. Небуг </a:t>
            </a:r>
          </a:p>
        </p:txBody>
      </p:sp>
      <p:sp>
        <p:nvSpPr>
          <p:cNvPr id="13418" name="Rectangle 180"/>
          <p:cNvSpPr>
            <a:spLocks noChangeArrowheads="1"/>
          </p:cNvSpPr>
          <p:nvPr/>
        </p:nvSpPr>
        <p:spPr bwMode="auto">
          <a:xfrm rot="-1481655">
            <a:off x="2771777" y="5300663"/>
            <a:ext cx="792163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8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н.п. Сосновый</a:t>
            </a:r>
            <a:r>
              <a:rPr lang="ru-RU" altLang="ru-RU" sz="90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sp>
        <p:nvSpPr>
          <p:cNvPr id="134" name="Text Box 2"/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</a:rPr>
              <a:t>РИСК  </a:t>
            </a:r>
            <a:r>
              <a:rPr lang="ru-RU" sz="1200" dirty="0">
                <a:solidFill>
                  <a:schemeClr val="bg1"/>
                </a:solidFill>
              </a:rPr>
              <a:t>ВОЗНИКНОВЕНИЯ </a:t>
            </a:r>
            <a:r>
              <a:rPr lang="ru-RU" sz="1200" dirty="0" smtClean="0">
                <a:solidFill>
                  <a:schemeClr val="bg1"/>
                </a:solidFill>
              </a:rPr>
              <a:t>ПРИРОДНЫХ  ПОЖАРОВ  </a:t>
            </a:r>
            <a:r>
              <a:rPr lang="ru-RU" sz="1200" dirty="0">
                <a:solidFill>
                  <a:schemeClr val="bg1"/>
                </a:solidFill>
              </a:rPr>
              <a:t>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ТУАПСИНСКИЙ РАЙОН</a:t>
            </a:r>
          </a:p>
        </p:txBody>
      </p:sp>
      <p:grpSp>
        <p:nvGrpSpPr>
          <p:cNvPr id="131" name="Группа 130">
            <a:extLst>
              <a:ext uri="{FF2B5EF4-FFF2-40B4-BE49-F238E27FC236}">
                <a16:creationId xmlns:a16="http://schemas.microsoft.com/office/drawing/2014/main" id="{07B8B0A3-4686-4CCB-8DD1-7357C3E8C2D4}"/>
              </a:ext>
            </a:extLst>
          </p:cNvPr>
          <p:cNvGrpSpPr/>
          <p:nvPr/>
        </p:nvGrpSpPr>
        <p:grpSpPr>
          <a:xfrm>
            <a:off x="-2254" y="5253200"/>
            <a:ext cx="2528280" cy="1263829"/>
            <a:chOff x="6428209" y="4993020"/>
            <a:chExt cx="2608288" cy="707551"/>
          </a:xfrm>
        </p:grpSpPr>
        <p:sp>
          <p:nvSpPr>
            <p:cNvPr id="132" name="Text Box 830">
              <a:extLst>
                <a:ext uri="{FF2B5EF4-FFF2-40B4-BE49-F238E27FC236}">
                  <a16:creationId xmlns:a16="http://schemas.microsoft.com/office/drawing/2014/main" id="{44877EED-145E-481E-8539-4F1B89652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6555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64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35496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125876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- 160,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19.</a:t>
              </a:r>
            </a:p>
          </p:txBody>
        </p:sp>
        <p:sp>
          <p:nvSpPr>
            <p:cNvPr id="133" name="Rectangle 84">
              <a:extLst>
                <a:ext uri="{FF2B5EF4-FFF2-40B4-BE49-F238E27FC236}">
                  <a16:creationId xmlns:a16="http://schemas.microsoft.com/office/drawing/2014/main" id="{73AA4314-AAA2-4988-A07A-F4C174D90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138524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39" name="Picture 2">
            <a:extLst>
              <a:ext uri="{FF2B5EF4-FFF2-40B4-BE49-F238E27FC236}">
                <a16:creationId xmlns:a16="http://schemas.microsoft.com/office/drawing/2014/main" id="{7B5AB869-B8C7-4072-A96F-04775DACC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266" y="670251"/>
            <a:ext cx="3286638" cy="1725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57" name="Группа 156">
            <a:extLst>
              <a:ext uri="{FF2B5EF4-FFF2-40B4-BE49-F238E27FC236}">
                <a16:creationId xmlns:a16="http://schemas.microsoft.com/office/drawing/2014/main" id="{E1DA5043-E6D4-4C08-8DCA-B998F163D9F9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158" name="Rectangle 903">
              <a:extLst>
                <a:ext uri="{FF2B5EF4-FFF2-40B4-BE49-F238E27FC236}">
                  <a16:creationId xmlns:a16="http://schemas.microsoft.com/office/drawing/2014/main" id="{51624550-E888-4164-8287-6C0F7305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9" name="Text Box 64">
              <a:extLst>
                <a:ext uri="{FF2B5EF4-FFF2-40B4-BE49-F238E27FC236}">
                  <a16:creationId xmlns:a16="http://schemas.microsoft.com/office/drawing/2014/main" id="{2A6692A5-31F1-4363-B6ED-F3643B2EA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160" name="Group 48">
              <a:extLst>
                <a:ext uri="{FF2B5EF4-FFF2-40B4-BE49-F238E27FC236}">
                  <a16:creationId xmlns:a16="http://schemas.microsoft.com/office/drawing/2014/main" id="{BC0625AA-6BBA-46E2-9772-B63EE90D8E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170" name="Line 49">
                <a:extLst>
                  <a:ext uri="{FF2B5EF4-FFF2-40B4-BE49-F238E27FC236}">
                    <a16:creationId xmlns:a16="http://schemas.microsoft.com/office/drawing/2014/main" id="{6E343149-DBC0-4246-A129-0C8C1DDF1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1" name="Line 50">
                <a:extLst>
                  <a:ext uri="{FF2B5EF4-FFF2-40B4-BE49-F238E27FC236}">
                    <a16:creationId xmlns:a16="http://schemas.microsoft.com/office/drawing/2014/main" id="{14B3D495-8BAB-4AF9-ADAB-187A13D8B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2" name="Line 51">
                <a:extLst>
                  <a:ext uri="{FF2B5EF4-FFF2-40B4-BE49-F238E27FC236}">
                    <a16:creationId xmlns:a16="http://schemas.microsoft.com/office/drawing/2014/main" id="{8E7B9B66-7B34-4D90-8059-3CDFF54A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3" name="Line 52">
                <a:extLst>
                  <a:ext uri="{FF2B5EF4-FFF2-40B4-BE49-F238E27FC236}">
                    <a16:creationId xmlns:a16="http://schemas.microsoft.com/office/drawing/2014/main" id="{EA53C0D6-A1CA-4C99-ABEA-7FCA1D91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61" name="Freeform 53">
              <a:extLst>
                <a:ext uri="{FF2B5EF4-FFF2-40B4-BE49-F238E27FC236}">
                  <a16:creationId xmlns:a16="http://schemas.microsoft.com/office/drawing/2014/main" id="{A9F70D3B-75EF-4A51-8202-F3E9384F4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62" name="Text Box 54">
              <a:extLst>
                <a:ext uri="{FF2B5EF4-FFF2-40B4-BE49-F238E27FC236}">
                  <a16:creationId xmlns:a16="http://schemas.microsoft.com/office/drawing/2014/main" id="{753F3F7F-B8FB-465E-86F2-5BF22B19C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163" name="Text Box 64">
              <a:extLst>
                <a:ext uri="{FF2B5EF4-FFF2-40B4-BE49-F238E27FC236}">
                  <a16:creationId xmlns:a16="http://schemas.microsoft.com/office/drawing/2014/main" id="{D7DF5A60-F1DF-4C26-9C72-F94C09C0F8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164" name="Text Box 64">
              <a:extLst>
                <a:ext uri="{FF2B5EF4-FFF2-40B4-BE49-F238E27FC236}">
                  <a16:creationId xmlns:a16="http://schemas.microsoft.com/office/drawing/2014/main" id="{D05B3742-3AD5-4AC2-9EEC-F9733CB38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165" name="Object 170">
              <a:extLst>
                <a:ext uri="{FF2B5EF4-FFF2-40B4-BE49-F238E27FC236}">
                  <a16:creationId xmlns:a16="http://schemas.microsoft.com/office/drawing/2014/main" id="{37067A12-85B9-4B21-87C0-485BABF8D2C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4604838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61" name="Clip" r:id="rId15" imgW="403250" imgH="226771" progId="MS_ClipArt_Gallery.2">
                    <p:embed/>
                  </p:oleObj>
                </mc:Choice>
                <mc:Fallback>
                  <p:oleObj name="Clip" r:id="rId1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6" name="Text Box 47">
              <a:extLst>
                <a:ext uri="{FF2B5EF4-FFF2-40B4-BE49-F238E27FC236}">
                  <a16:creationId xmlns:a16="http://schemas.microsoft.com/office/drawing/2014/main" id="{34D0A5E8-A43C-44A2-A539-70058516C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167" name="Rectangle 200">
              <a:extLst>
                <a:ext uri="{FF2B5EF4-FFF2-40B4-BE49-F238E27FC236}">
                  <a16:creationId xmlns:a16="http://schemas.microsoft.com/office/drawing/2014/main" id="{B4828851-BDA8-4763-9415-82DE674218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168" name="Text Box 47">
              <a:extLst>
                <a:ext uri="{FF2B5EF4-FFF2-40B4-BE49-F238E27FC236}">
                  <a16:creationId xmlns:a16="http://schemas.microsoft.com/office/drawing/2014/main" id="{D0CF4961-CB62-4047-B3E1-7171268194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174" name="Oval 110">
            <a:extLst>
              <a:ext uri="{FF2B5EF4-FFF2-40B4-BE49-F238E27FC236}">
                <a16:creationId xmlns:a16="http://schemas.microsoft.com/office/drawing/2014/main" id="{63F83775-89F5-4611-87FF-C29E801AF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73003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Сочи">
            <a:extLst>
              <a:ext uri="{FF2B5EF4-FFF2-40B4-BE49-F238E27FC236}">
                <a16:creationId xmlns:a16="http://schemas.microsoft.com/office/drawing/2014/main" id="{7B53018E-6A00-4099-938D-703D79A0F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70252"/>
            <a:ext cx="9144001" cy="61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12"/>
          <p:cNvSpPr txBox="1">
            <a:spLocks noChangeArrowheads="1"/>
          </p:cNvSpPr>
          <p:nvPr/>
        </p:nvSpPr>
        <p:spPr bwMode="auto">
          <a:xfrm>
            <a:off x="0" y="-27384"/>
            <a:ext cx="9144000" cy="4264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lIns="56536" tIns="28268" rIns="56536" bIns="28268">
            <a:spAutoFit/>
          </a:bodyPr>
          <a:lstStyle>
            <a:lvl1pPr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281113" eaLnBrk="0" hangingPunct="0"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81113" eaLnBrk="0" fontAlgn="base" hangingPunct="0">
              <a:spcBef>
                <a:spcPct val="0"/>
              </a:spcBef>
              <a:spcAft>
                <a:spcPct val="0"/>
              </a:spcAft>
              <a:defRPr sz="3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ЛЕСОПОЖАРНОЙ ОБСТАНОВКИ </a:t>
            </a:r>
          </a:p>
          <a:p>
            <a:pPr algn="ctr" eaLnBrk="1" hangingPunct="1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МО СОЧИ КРАСНОДАРСКОГО КРАЯ</a:t>
            </a:r>
          </a:p>
        </p:txBody>
      </p:sp>
      <p:grpSp>
        <p:nvGrpSpPr>
          <p:cNvPr id="372" name="Группа 371"/>
          <p:cNvGrpSpPr/>
          <p:nvPr/>
        </p:nvGrpSpPr>
        <p:grpSpPr>
          <a:xfrm>
            <a:off x="6431850" y="2780928"/>
            <a:ext cx="2652682" cy="1239199"/>
            <a:chOff x="6428209" y="4993021"/>
            <a:chExt cx="2608288" cy="735677"/>
          </a:xfrm>
        </p:grpSpPr>
        <p:sp>
          <p:nvSpPr>
            <p:cNvPr id="37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49368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Населенных пунктов – 104 </a:t>
              </a:r>
              <a:r>
                <a:rPr lang="ru-RU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шт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домов – 50362 шт., </a:t>
              </a:r>
              <a:endParaRPr 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население – 497806 человека,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СЗО - 464, </a:t>
              </a:r>
            </a:p>
            <a:p>
              <a:pPr algn="just" defTabSz="854933"/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ПОО </a:t>
              </a:r>
              <a:r>
                <a:rPr lang="en-US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ru-RU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48.</a:t>
              </a:r>
            </a:p>
          </p:txBody>
        </p:sp>
        <p:sp>
          <p:nvSpPr>
            <p:cNvPr id="374" name="Rectangle 84"/>
            <p:cNvSpPr>
              <a:spLocks noChangeArrowheads="1"/>
            </p:cNvSpPr>
            <p:nvPr/>
          </p:nvSpPr>
          <p:spPr bwMode="auto">
            <a:xfrm>
              <a:off x="6428209" y="4993021"/>
              <a:ext cx="2608288" cy="146893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917" y="718942"/>
            <a:ext cx="3459389" cy="1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25894FD8-3331-4827-9064-EB729ACD1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-27384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РИСК ВОЗНИКНОВЕНИЯ ПРИРОДНЫХ ПОЖАРОВ НА ТЕРРИТОРИИ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МО г. СОЧИ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2774C102-E73F-455B-9D48-41573EF0F552}"/>
              </a:ext>
            </a:extLst>
          </p:cNvPr>
          <p:cNvGrpSpPr/>
          <p:nvPr/>
        </p:nvGrpSpPr>
        <p:grpSpPr>
          <a:xfrm>
            <a:off x="7164290" y="4676913"/>
            <a:ext cx="2088351" cy="2135950"/>
            <a:chOff x="7235829" y="4725144"/>
            <a:chExt cx="2088351" cy="2135950"/>
          </a:xfrm>
        </p:grpSpPr>
        <p:sp>
          <p:nvSpPr>
            <p:cNvPr id="22" name="Rectangle 903">
              <a:extLst>
                <a:ext uri="{FF2B5EF4-FFF2-40B4-BE49-F238E27FC236}">
                  <a16:creationId xmlns:a16="http://schemas.microsoft.com/office/drawing/2014/main" id="{9804347C-5D74-4A61-AFEE-F1014514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9" y="4725144"/>
              <a:ext cx="1937306" cy="21328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chemeClr val="bg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Text Box 64">
              <a:extLst>
                <a:ext uri="{FF2B5EF4-FFF2-40B4-BE49-F238E27FC236}">
                  <a16:creationId xmlns:a16="http://schemas.microsoft.com/office/drawing/2014/main" id="{9E4E132D-00FF-4BB4-BA30-7F75C01D39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8420" y="5171707"/>
              <a:ext cx="1200145" cy="37007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вертолетные площадки</a:t>
              </a:r>
            </a:p>
          </p:txBody>
        </p:sp>
        <p:grpSp>
          <p:nvGrpSpPr>
            <p:cNvPr id="24" name="Group 48">
              <a:extLst>
                <a:ext uri="{FF2B5EF4-FFF2-40B4-BE49-F238E27FC236}">
                  <a16:creationId xmlns:a16="http://schemas.microsoft.com/office/drawing/2014/main" id="{BCFC37AF-3030-40A0-B27B-AD922424DE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57" y="5637316"/>
              <a:ext cx="216716" cy="383972"/>
              <a:chOff x="3168" y="192"/>
              <a:chExt cx="528" cy="700"/>
            </a:xfrm>
          </p:grpSpPr>
          <p:sp>
            <p:nvSpPr>
              <p:cNvPr id="33" name="Line 49">
                <a:extLst>
                  <a:ext uri="{FF2B5EF4-FFF2-40B4-BE49-F238E27FC236}">
                    <a16:creationId xmlns:a16="http://schemas.microsoft.com/office/drawing/2014/main" id="{D05C1089-31B7-40AE-A967-B05A2C2629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220"/>
                <a:ext cx="0" cy="6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Line 50">
                <a:extLst>
                  <a:ext uri="{FF2B5EF4-FFF2-40B4-BE49-F238E27FC236}">
                    <a16:creationId xmlns:a16="http://schemas.microsoft.com/office/drawing/2014/main" id="{4DA3527B-3859-4A59-A46C-5414BEF211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Line 51">
                <a:extLst>
                  <a:ext uri="{FF2B5EF4-FFF2-40B4-BE49-F238E27FC236}">
                    <a16:creationId xmlns:a16="http://schemas.microsoft.com/office/drawing/2014/main" id="{DA290233-F42B-465C-9162-A2560B205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Line 52">
                <a:extLst>
                  <a:ext uri="{FF2B5EF4-FFF2-40B4-BE49-F238E27FC236}">
                    <a16:creationId xmlns:a16="http://schemas.microsoft.com/office/drawing/2014/main" id="{0D2F503E-FF37-4157-89D8-D7F720DBE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5" name="Freeform 53">
              <a:extLst>
                <a:ext uri="{FF2B5EF4-FFF2-40B4-BE49-F238E27FC236}">
                  <a16:creationId xmlns:a16="http://schemas.microsoft.com/office/drawing/2014/main" id="{B6717207-FC35-473A-9DC8-D1FE176F3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6575" y="5667764"/>
              <a:ext cx="200298" cy="184374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0 w 291"/>
                <a:gd name="T5" fmla="*/ 1 h 159"/>
                <a:gd name="T6" fmla="*/ 0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26" name="Text Box 54">
              <a:extLst>
                <a:ext uri="{FF2B5EF4-FFF2-40B4-BE49-F238E27FC236}">
                  <a16:creationId xmlns:a16="http://schemas.microsoft.com/office/drawing/2014/main" id="{1931F49B-AD83-4B28-BFA6-792841F17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3590" y="5667764"/>
              <a:ext cx="256118" cy="136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  <p:sp>
          <p:nvSpPr>
            <p:cNvPr id="27" name="Text Box 64">
              <a:extLst>
                <a:ext uri="{FF2B5EF4-FFF2-40B4-BE49-F238E27FC236}">
                  <a16:creationId xmlns:a16="http://schemas.microsoft.com/office/drawing/2014/main" id="{E9BDDF01-B819-4691-A2CE-1A246EE03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61" y="5717927"/>
              <a:ext cx="1200145" cy="23157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пожарная часть</a:t>
              </a:r>
            </a:p>
          </p:txBody>
        </p:sp>
        <p:sp>
          <p:nvSpPr>
            <p:cNvPr id="28" name="Text Box 64">
              <a:extLst>
                <a:ext uri="{FF2B5EF4-FFF2-40B4-BE49-F238E27FC236}">
                  <a16:creationId xmlns:a16="http://schemas.microsoft.com/office/drawing/2014/main" id="{FBA33455-11DB-48DB-8118-6299D5FB3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38497" y="4812383"/>
              <a:ext cx="1425991" cy="2007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61697" tIns="30846" rIns="61697" bIns="30846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900" dirty="0">
                  <a:latin typeface="Arial" charset="0"/>
                </a:rPr>
                <a:t>Условные обозначения              </a:t>
              </a:r>
            </a:p>
          </p:txBody>
        </p:sp>
        <p:graphicFrame>
          <p:nvGraphicFramePr>
            <p:cNvPr id="29" name="Object 170">
              <a:extLst>
                <a:ext uri="{FF2B5EF4-FFF2-40B4-BE49-F238E27FC236}">
                  <a16:creationId xmlns:a16="http://schemas.microsoft.com/office/drawing/2014/main" id="{FCDBA7E5-844D-4AAD-A795-AD21200F41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802346"/>
                </p:ext>
              </p:extLst>
            </p:nvPr>
          </p:nvGraphicFramePr>
          <p:xfrm>
            <a:off x="7309709" y="6088365"/>
            <a:ext cx="372685" cy="22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7" name="Clip" r:id="rId5" imgW="403250" imgH="226771" progId="MS_ClipArt_Gallery.2">
                    <p:embed/>
                  </p:oleObj>
                </mc:Choice>
                <mc:Fallback>
                  <p:oleObj name="Clip" r:id="rId5" imgW="403250" imgH="226771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09709" y="6088365"/>
                          <a:ext cx="372685" cy="2215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Text Box 47">
              <a:extLst>
                <a:ext uri="{FF2B5EF4-FFF2-40B4-BE49-F238E27FC236}">
                  <a16:creationId xmlns:a16="http://schemas.microsoft.com/office/drawing/2014/main" id="{D2F3078D-C84B-48D9-85F8-68E83B0D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5081" y="6012248"/>
              <a:ext cx="1489099" cy="35069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зона возможного лесного пожара</a:t>
              </a:r>
            </a:p>
          </p:txBody>
        </p: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9920C751-C22C-4113-A0ED-379B22770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8366" y="6511241"/>
              <a:ext cx="595968" cy="230045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800">
                  <a:solidFill>
                    <a:srgbClr val="000000"/>
                  </a:solidFill>
                  <a:latin typeface="Arial" charset="0"/>
                  <a:cs typeface="Times New Roman" pitchFamily="18" charset="0"/>
                </a:rPr>
                <a:t>п. Гайдук </a:t>
              </a:r>
            </a:p>
          </p:txBody>
        </p:sp>
        <p:sp>
          <p:nvSpPr>
            <p:cNvPr id="32" name="Text Box 47">
              <a:extLst>
                <a:ext uri="{FF2B5EF4-FFF2-40B4-BE49-F238E27FC236}">
                  <a16:creationId xmlns:a16="http://schemas.microsoft.com/office/drawing/2014/main" id="{646450BC-41F2-43CD-960A-8D02F83DA5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0006" y="6399603"/>
              <a:ext cx="1339697" cy="461491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836" tIns="63922" rIns="127836" bIns="63922">
              <a:spAutoFit/>
            </a:bodyPr>
            <a:lstStyle>
              <a:lvl1pPr defTabSz="1457325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1457325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1457325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1457325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1457325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7325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900" b="1" dirty="0">
                  <a:latin typeface="Arial" charset="0"/>
                </a:rPr>
                <a:t>- </a:t>
              </a:r>
              <a:r>
                <a:rPr lang="ru-RU" altLang="ru-RU" sz="900" dirty="0">
                  <a:latin typeface="Arial" charset="0"/>
                </a:rPr>
                <a:t>населенный пункт, попадающий в зону лесного пожара</a:t>
              </a:r>
            </a:p>
          </p:txBody>
        </p:sp>
      </p:grpSp>
      <p:sp>
        <p:nvSpPr>
          <p:cNvPr id="37" name="AutoShape 172">
            <a:extLst>
              <a:ext uri="{FF2B5EF4-FFF2-40B4-BE49-F238E27FC236}">
                <a16:creationId xmlns:a16="http://schemas.microsoft.com/office/drawing/2014/main" id="{4576AE19-5D60-4898-919D-FCFA6AC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052" y="3006893"/>
            <a:ext cx="1225550" cy="576263"/>
          </a:xfrm>
          <a:prstGeom prst="wedgeRectCallout">
            <a:avLst>
              <a:gd name="adj1" fmla="val 79147"/>
              <a:gd name="adj2" fmla="val 52046"/>
            </a:avLst>
          </a:prstGeom>
          <a:solidFill>
            <a:srgbClr val="3366FF"/>
          </a:solidFill>
          <a:ln>
            <a:noFill/>
          </a:ln>
          <a:effectLst>
            <a:prstShdw prst="shdw17" dist="17961" dir="2700000">
              <a:srgbClr val="1F3D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Места забора воды БЕ-200 ЧС</a:t>
            </a:r>
          </a:p>
        </p:txBody>
      </p:sp>
      <p:grpSp>
        <p:nvGrpSpPr>
          <p:cNvPr id="38" name="Group 397">
            <a:extLst>
              <a:ext uri="{FF2B5EF4-FFF2-40B4-BE49-F238E27FC236}">
                <a16:creationId xmlns:a16="http://schemas.microsoft.com/office/drawing/2014/main" id="{1D87EC6F-93E3-4692-8073-8F10AA808DC8}"/>
              </a:ext>
            </a:extLst>
          </p:cNvPr>
          <p:cNvGrpSpPr>
            <a:grpSpLocks/>
          </p:cNvGrpSpPr>
          <p:nvPr/>
        </p:nvGrpSpPr>
        <p:grpSpPr bwMode="auto">
          <a:xfrm>
            <a:off x="6116612" y="3673149"/>
            <a:ext cx="255588" cy="233363"/>
            <a:chOff x="578" y="-479"/>
            <a:chExt cx="226" cy="206"/>
          </a:xfrm>
        </p:grpSpPr>
        <p:grpSp>
          <p:nvGrpSpPr>
            <p:cNvPr id="39" name="Group 48">
              <a:extLst>
                <a:ext uri="{FF2B5EF4-FFF2-40B4-BE49-F238E27FC236}">
                  <a16:creationId xmlns:a16="http://schemas.microsoft.com/office/drawing/2014/main" id="{A27C72F5-6540-4077-9369-484079167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42" name="Line 49">
                <a:extLst>
                  <a:ext uri="{FF2B5EF4-FFF2-40B4-BE49-F238E27FC236}">
                    <a16:creationId xmlns:a16="http://schemas.microsoft.com/office/drawing/2014/main" id="{5D2EF869-6095-4776-8655-9CEDE6047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Line 50">
                <a:extLst>
                  <a:ext uri="{FF2B5EF4-FFF2-40B4-BE49-F238E27FC236}">
                    <a16:creationId xmlns:a16="http://schemas.microsoft.com/office/drawing/2014/main" id="{52E681FD-B550-474C-845A-87D3C49C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Line 51">
                <a:extLst>
                  <a:ext uri="{FF2B5EF4-FFF2-40B4-BE49-F238E27FC236}">
                    <a16:creationId xmlns:a16="http://schemas.microsoft.com/office/drawing/2014/main" id="{95A6CDF4-59EB-49FB-AD82-FD7369FCD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Line 52">
                <a:extLst>
                  <a:ext uri="{FF2B5EF4-FFF2-40B4-BE49-F238E27FC236}">
                    <a16:creationId xmlns:a16="http://schemas.microsoft.com/office/drawing/2014/main" id="{36A696B0-87CF-4466-9D63-450BF3DE69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8330BA94-9AF3-4FE4-8058-72CDDE660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41" name="Text Box 54">
              <a:extLst>
                <a:ext uri="{FF2B5EF4-FFF2-40B4-BE49-F238E27FC236}">
                  <a16:creationId xmlns:a16="http://schemas.microsoft.com/office/drawing/2014/main" id="{C5058384-AE54-45FD-B15A-A8E5C9D1A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aphicFrame>
        <p:nvGraphicFramePr>
          <p:cNvPr id="46" name="Object 565">
            <a:extLst>
              <a:ext uri="{FF2B5EF4-FFF2-40B4-BE49-F238E27FC236}">
                <a16:creationId xmlns:a16="http://schemas.microsoft.com/office/drawing/2014/main" id="{773F8A57-A4DB-4BB8-A098-5A1A12AEFC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480235"/>
              </p:ext>
            </p:extLst>
          </p:nvPr>
        </p:nvGraphicFramePr>
        <p:xfrm>
          <a:off x="3218980" y="342986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8" name="Clip" r:id="rId7" imgW="403250" imgH="226771" progId="MS_ClipArt_Gallery.2">
                  <p:embed/>
                </p:oleObj>
              </mc:Choice>
              <mc:Fallback>
                <p:oleObj name="Clip" r:id="rId7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8980" y="342986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144">
            <a:extLst>
              <a:ext uri="{FF2B5EF4-FFF2-40B4-BE49-F238E27FC236}">
                <a16:creationId xmlns:a16="http://schemas.microsoft.com/office/drawing/2014/main" id="{D981009D-2BD6-4925-8644-8367E4CDF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916" y="282237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Татьяновка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48" name="Oval 110">
            <a:extLst>
              <a:ext uri="{FF2B5EF4-FFF2-40B4-BE49-F238E27FC236}">
                <a16:creationId xmlns:a16="http://schemas.microsoft.com/office/drawing/2014/main" id="{B5EA0CF5-F078-4E19-9242-05711CD4F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16" y="5017043"/>
            <a:ext cx="215900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latin typeface="Arial" charset="0"/>
              </a:rPr>
              <a:t>Т</a:t>
            </a:r>
          </a:p>
        </p:txBody>
      </p:sp>
      <p:grpSp>
        <p:nvGrpSpPr>
          <p:cNvPr id="49" name="Group 397">
            <a:extLst>
              <a:ext uri="{FF2B5EF4-FFF2-40B4-BE49-F238E27FC236}">
                <a16:creationId xmlns:a16="http://schemas.microsoft.com/office/drawing/2014/main" id="{07646E72-49FC-4008-8B57-5CE95A2DA4EF}"/>
              </a:ext>
            </a:extLst>
          </p:cNvPr>
          <p:cNvGrpSpPr>
            <a:grpSpLocks/>
          </p:cNvGrpSpPr>
          <p:nvPr/>
        </p:nvGrpSpPr>
        <p:grpSpPr bwMode="auto">
          <a:xfrm>
            <a:off x="4795122" y="4633773"/>
            <a:ext cx="255588" cy="233363"/>
            <a:chOff x="578" y="-479"/>
            <a:chExt cx="226" cy="206"/>
          </a:xfrm>
        </p:grpSpPr>
        <p:grpSp>
          <p:nvGrpSpPr>
            <p:cNvPr id="50" name="Group 48">
              <a:extLst>
                <a:ext uri="{FF2B5EF4-FFF2-40B4-BE49-F238E27FC236}">
                  <a16:creationId xmlns:a16="http://schemas.microsoft.com/office/drawing/2014/main" id="{5DF29F11-89A4-41E6-9CA2-5FB7C9067E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53" name="Line 49">
                <a:extLst>
                  <a:ext uri="{FF2B5EF4-FFF2-40B4-BE49-F238E27FC236}">
                    <a16:creationId xmlns:a16="http://schemas.microsoft.com/office/drawing/2014/main" id="{F3058F56-A934-45D6-AA39-C41269B4E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Line 50">
                <a:extLst>
                  <a:ext uri="{FF2B5EF4-FFF2-40B4-BE49-F238E27FC236}">
                    <a16:creationId xmlns:a16="http://schemas.microsoft.com/office/drawing/2014/main" id="{97439BF1-7F6F-4BE8-AC48-519093D37B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Line 51">
                <a:extLst>
                  <a:ext uri="{FF2B5EF4-FFF2-40B4-BE49-F238E27FC236}">
                    <a16:creationId xmlns:a16="http://schemas.microsoft.com/office/drawing/2014/main" id="{00E8058F-FDF1-498D-9680-25B8D93DD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Line 52">
                <a:extLst>
                  <a:ext uri="{FF2B5EF4-FFF2-40B4-BE49-F238E27FC236}">
                    <a16:creationId xmlns:a16="http://schemas.microsoft.com/office/drawing/2014/main" id="{6DF11345-1589-4F59-B325-BFCB79BD1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0584E803-5A92-487A-9E23-D84A120BD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52" name="Text Box 54">
              <a:extLst>
                <a:ext uri="{FF2B5EF4-FFF2-40B4-BE49-F238E27FC236}">
                  <a16:creationId xmlns:a16="http://schemas.microsoft.com/office/drawing/2014/main" id="{F1F75E21-4D2A-4830-9793-32C9D0287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57" name="Rectangle 144">
            <a:extLst>
              <a:ext uri="{FF2B5EF4-FFF2-40B4-BE49-F238E27FC236}">
                <a16:creationId xmlns:a16="http://schemas.microsoft.com/office/drawing/2014/main" id="{47A7340C-8364-4248-B3EA-179C63DE41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289" y="223968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Орел-Изумруд</a:t>
            </a:r>
            <a:r>
              <a:rPr lang="ru-RU" altLang="ru-RU" sz="900" dirty="0">
                <a:latin typeface="Arial" charset="0"/>
              </a:rPr>
              <a:t> </a:t>
            </a:r>
          </a:p>
        </p:txBody>
      </p:sp>
      <p:sp>
        <p:nvSpPr>
          <p:cNvPr id="58" name="Rectangle 144">
            <a:extLst>
              <a:ext uri="{FF2B5EF4-FFF2-40B4-BE49-F238E27FC236}">
                <a16:creationId xmlns:a16="http://schemas.microsoft.com/office/drawing/2014/main" id="{B46B7FD3-41E7-4694-B4C9-E8BEC4CA9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091" y="440905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Лесное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9" name="Rectangle 144">
            <a:extLst>
              <a:ext uri="{FF2B5EF4-FFF2-40B4-BE49-F238E27FC236}">
                <a16:creationId xmlns:a16="http://schemas.microsoft.com/office/drawing/2014/main" id="{A548F40D-F846-4619-BF23-38F29711E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8222" y="2513271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Каткова Щель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0" name="Rectangle 144">
            <a:extLst>
              <a:ext uri="{FF2B5EF4-FFF2-40B4-BE49-F238E27FC236}">
                <a16:creationId xmlns:a16="http://schemas.microsoft.com/office/drawing/2014/main" id="{1D26D451-1861-414B-A747-5626A7151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010" y="4521507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Казачий Брод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" name="Rectangle 144">
            <a:extLst>
              <a:ext uri="{FF2B5EF4-FFF2-40B4-BE49-F238E27FC236}">
                <a16:creationId xmlns:a16="http://schemas.microsoft.com/office/drawing/2014/main" id="{0B67C2A1-EFCE-4505-99B2-75A002A0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2043" y="289894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Галицыно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2" name="Rectangle 144">
            <a:extLst>
              <a:ext uri="{FF2B5EF4-FFF2-40B4-BE49-F238E27FC236}">
                <a16:creationId xmlns:a16="http://schemas.microsoft.com/office/drawing/2014/main" id="{81BB0BDA-8CAF-41F2-9459-97F751E96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292" y="4046222"/>
            <a:ext cx="1266604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Верхнениеолаевское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3" name="Rectangle 144">
            <a:extLst>
              <a:ext uri="{FF2B5EF4-FFF2-40B4-BE49-F238E27FC236}">
                <a16:creationId xmlns:a16="http://schemas.microsoft.com/office/drawing/2014/main" id="{1BD4C520-771F-4AA0-8735-00ED306A3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836" y="3211582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Верхний Буу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4" name="Rectangle 144">
            <a:extLst>
              <a:ext uri="{FF2B5EF4-FFF2-40B4-BE49-F238E27FC236}">
                <a16:creationId xmlns:a16="http://schemas.microsoft.com/office/drawing/2014/main" id="{DDA9941A-0BFA-4138-9FA5-E41A529DE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975" y="3730206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Верхневеселое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5" name="Rectangle 144">
            <a:extLst>
              <a:ext uri="{FF2B5EF4-FFF2-40B4-BE49-F238E27FC236}">
                <a16:creationId xmlns:a16="http://schemas.microsoft.com/office/drawing/2014/main" id="{37C9A781-9069-44BE-9CC8-6E8EA29B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499" y="3438230"/>
            <a:ext cx="936625" cy="21590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900" dirty="0">
                <a:latin typeface="Arial" charset="0"/>
                <a:cs typeface="Times New Roman" pitchFamily="18" charset="0"/>
              </a:rPr>
              <a:t>с. </a:t>
            </a:r>
            <a:r>
              <a:rPr lang="ru-RU" altLang="ru-RU" sz="900" dirty="0" err="1">
                <a:latin typeface="Arial" charset="0"/>
                <a:cs typeface="Times New Roman" pitchFamily="18" charset="0"/>
              </a:rPr>
              <a:t>Бестужевское</a:t>
            </a:r>
            <a:endParaRPr lang="ru-RU" altLang="ru-RU" sz="900" dirty="0">
              <a:latin typeface="Arial" charset="0"/>
            </a:endParaRPr>
          </a:p>
        </p:txBody>
      </p:sp>
      <p:graphicFrame>
        <p:nvGraphicFramePr>
          <p:cNvPr id="67" name="Object 565">
            <a:extLst>
              <a:ext uri="{FF2B5EF4-FFF2-40B4-BE49-F238E27FC236}">
                <a16:creationId xmlns:a16="http://schemas.microsoft.com/office/drawing/2014/main" id="{3704B10B-FCE8-4792-A3DD-39A6A91C0C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955948"/>
              </p:ext>
            </p:extLst>
          </p:nvPr>
        </p:nvGraphicFramePr>
        <p:xfrm>
          <a:off x="4088983" y="3644986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9" name="Clip" r:id="rId8" imgW="403250" imgH="226771" progId="MS_ClipArt_Gallery.2">
                  <p:embed/>
                </p:oleObj>
              </mc:Choice>
              <mc:Fallback>
                <p:oleObj name="Clip" r:id="rId8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83" y="3644986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565">
            <a:extLst>
              <a:ext uri="{FF2B5EF4-FFF2-40B4-BE49-F238E27FC236}">
                <a16:creationId xmlns:a16="http://schemas.microsoft.com/office/drawing/2014/main" id="{28939B33-044F-4CFD-AFDA-A828B30FA9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167153"/>
              </p:ext>
            </p:extLst>
          </p:nvPr>
        </p:nvGraphicFramePr>
        <p:xfrm>
          <a:off x="3990444" y="3094107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0" name="Clip" r:id="rId9" imgW="403250" imgH="226771" progId="MS_ClipArt_Gallery.2">
                  <p:embed/>
                </p:oleObj>
              </mc:Choice>
              <mc:Fallback>
                <p:oleObj name="Clip" r:id="rId9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0444" y="3094107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565">
            <a:extLst>
              <a:ext uri="{FF2B5EF4-FFF2-40B4-BE49-F238E27FC236}">
                <a16:creationId xmlns:a16="http://schemas.microsoft.com/office/drawing/2014/main" id="{A7837D0D-33E4-4168-819C-E732F1467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288111"/>
              </p:ext>
            </p:extLst>
          </p:nvPr>
        </p:nvGraphicFramePr>
        <p:xfrm>
          <a:off x="2779265" y="2950403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1" name="Clip" r:id="rId10" imgW="403250" imgH="226771" progId="MS_ClipArt_Gallery.2">
                  <p:embed/>
                </p:oleObj>
              </mc:Choice>
              <mc:Fallback>
                <p:oleObj name="Clip" r:id="rId10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265" y="2950403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565">
            <a:extLst>
              <a:ext uri="{FF2B5EF4-FFF2-40B4-BE49-F238E27FC236}">
                <a16:creationId xmlns:a16="http://schemas.microsoft.com/office/drawing/2014/main" id="{E97898A3-30B9-49CF-A96C-112F5E7C01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49325"/>
              </p:ext>
            </p:extLst>
          </p:nvPr>
        </p:nvGraphicFramePr>
        <p:xfrm>
          <a:off x="2956816" y="2189702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2" name="Clip" r:id="rId11" imgW="403250" imgH="226771" progId="MS_ClipArt_Gallery.2">
                  <p:embed/>
                </p:oleObj>
              </mc:Choice>
              <mc:Fallback>
                <p:oleObj name="Clip" r:id="rId11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816" y="2189702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565">
            <a:extLst>
              <a:ext uri="{FF2B5EF4-FFF2-40B4-BE49-F238E27FC236}">
                <a16:creationId xmlns:a16="http://schemas.microsoft.com/office/drawing/2014/main" id="{E520CE88-2BED-473E-9251-7A2553693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119538"/>
              </p:ext>
            </p:extLst>
          </p:nvPr>
        </p:nvGraphicFramePr>
        <p:xfrm>
          <a:off x="4326254" y="467539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3" name="Clip" r:id="rId12" imgW="403250" imgH="226771" progId="MS_ClipArt_Gallery.2">
                  <p:embed/>
                </p:oleObj>
              </mc:Choice>
              <mc:Fallback>
                <p:oleObj name="Clip" r:id="rId12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6254" y="467539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565">
            <a:extLst>
              <a:ext uri="{FF2B5EF4-FFF2-40B4-BE49-F238E27FC236}">
                <a16:creationId xmlns:a16="http://schemas.microsoft.com/office/drawing/2014/main" id="{59715151-249E-49EF-9F47-2B2FBD5AD9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8487378"/>
              </p:ext>
            </p:extLst>
          </p:nvPr>
        </p:nvGraphicFramePr>
        <p:xfrm>
          <a:off x="5175629" y="4570410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4" name="Clip" r:id="rId13" imgW="403250" imgH="226771" progId="MS_ClipArt_Gallery.2">
                  <p:embed/>
                </p:oleObj>
              </mc:Choice>
              <mc:Fallback>
                <p:oleObj name="Clip" r:id="rId13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629" y="4570410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565">
            <a:extLst>
              <a:ext uri="{FF2B5EF4-FFF2-40B4-BE49-F238E27FC236}">
                <a16:creationId xmlns:a16="http://schemas.microsoft.com/office/drawing/2014/main" id="{C16212A8-7AFD-4C74-9224-2A955E315F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89811"/>
              </p:ext>
            </p:extLst>
          </p:nvPr>
        </p:nvGraphicFramePr>
        <p:xfrm>
          <a:off x="2684856" y="2021825"/>
          <a:ext cx="5921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5" name="Clip" r:id="rId14" imgW="403250" imgH="226771" progId="MS_ClipArt_Gallery.2">
                  <p:embed/>
                </p:oleObj>
              </mc:Choice>
              <mc:Fallback>
                <p:oleObj name="Clip" r:id="rId14" imgW="403250" imgH="2267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856" y="2021825"/>
                        <a:ext cx="592138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397">
            <a:extLst>
              <a:ext uri="{FF2B5EF4-FFF2-40B4-BE49-F238E27FC236}">
                <a16:creationId xmlns:a16="http://schemas.microsoft.com/office/drawing/2014/main" id="{E1D3E6AB-CD31-4503-929F-5327D9A66CCF}"/>
              </a:ext>
            </a:extLst>
          </p:cNvPr>
          <p:cNvGrpSpPr>
            <a:grpSpLocks/>
          </p:cNvGrpSpPr>
          <p:nvPr/>
        </p:nvGrpSpPr>
        <p:grpSpPr bwMode="auto">
          <a:xfrm>
            <a:off x="3677010" y="3420277"/>
            <a:ext cx="255588" cy="233363"/>
            <a:chOff x="578" y="-479"/>
            <a:chExt cx="226" cy="206"/>
          </a:xfrm>
        </p:grpSpPr>
        <p:grpSp>
          <p:nvGrpSpPr>
            <p:cNvPr id="75" name="Group 48">
              <a:extLst>
                <a:ext uri="{FF2B5EF4-FFF2-40B4-BE49-F238E27FC236}">
                  <a16:creationId xmlns:a16="http://schemas.microsoft.com/office/drawing/2014/main" id="{7DA2D35F-7471-471E-8A28-5D8A46F60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78" name="Line 49">
                <a:extLst>
                  <a:ext uri="{FF2B5EF4-FFF2-40B4-BE49-F238E27FC236}">
                    <a16:creationId xmlns:a16="http://schemas.microsoft.com/office/drawing/2014/main" id="{DCDAD9F6-6A0D-4AD3-BB30-E112C935B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Line 50">
                <a:extLst>
                  <a:ext uri="{FF2B5EF4-FFF2-40B4-BE49-F238E27FC236}">
                    <a16:creationId xmlns:a16="http://schemas.microsoft.com/office/drawing/2014/main" id="{EAD1ADA8-AC83-4B97-BB1E-98A3FC66E5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Line 51">
                <a:extLst>
                  <a:ext uri="{FF2B5EF4-FFF2-40B4-BE49-F238E27FC236}">
                    <a16:creationId xmlns:a16="http://schemas.microsoft.com/office/drawing/2014/main" id="{4F8FDE9C-E5D6-45FA-97B0-EC57BCB6A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Line 52">
                <a:extLst>
                  <a:ext uri="{FF2B5EF4-FFF2-40B4-BE49-F238E27FC236}">
                    <a16:creationId xmlns:a16="http://schemas.microsoft.com/office/drawing/2014/main" id="{80B3D7B5-42A0-40CE-89BB-0D93C00AE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6" name="Freeform 53">
              <a:extLst>
                <a:ext uri="{FF2B5EF4-FFF2-40B4-BE49-F238E27FC236}">
                  <a16:creationId xmlns:a16="http://schemas.microsoft.com/office/drawing/2014/main" id="{8E40184B-18C0-4B16-9326-31E10F7B0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77" name="Text Box 54">
              <a:extLst>
                <a:ext uri="{FF2B5EF4-FFF2-40B4-BE49-F238E27FC236}">
                  <a16:creationId xmlns:a16="http://schemas.microsoft.com/office/drawing/2014/main" id="{AE3E848C-C638-47FE-9889-C7306115C7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82" name="Group 397">
            <a:extLst>
              <a:ext uri="{FF2B5EF4-FFF2-40B4-BE49-F238E27FC236}">
                <a16:creationId xmlns:a16="http://schemas.microsoft.com/office/drawing/2014/main" id="{D8949A90-0F6D-4224-A5F7-46C105F8CB41}"/>
              </a:ext>
            </a:extLst>
          </p:cNvPr>
          <p:cNvGrpSpPr>
            <a:grpSpLocks/>
          </p:cNvGrpSpPr>
          <p:nvPr/>
        </p:nvGrpSpPr>
        <p:grpSpPr bwMode="auto">
          <a:xfrm>
            <a:off x="2588220" y="2740605"/>
            <a:ext cx="255588" cy="233363"/>
            <a:chOff x="578" y="-479"/>
            <a:chExt cx="226" cy="206"/>
          </a:xfrm>
        </p:grpSpPr>
        <p:grpSp>
          <p:nvGrpSpPr>
            <p:cNvPr id="83" name="Group 48">
              <a:extLst>
                <a:ext uri="{FF2B5EF4-FFF2-40B4-BE49-F238E27FC236}">
                  <a16:creationId xmlns:a16="http://schemas.microsoft.com/office/drawing/2014/main" id="{7296ED5F-91E3-4884-B3E7-D78E3B5371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86" name="Line 49">
                <a:extLst>
                  <a:ext uri="{FF2B5EF4-FFF2-40B4-BE49-F238E27FC236}">
                    <a16:creationId xmlns:a16="http://schemas.microsoft.com/office/drawing/2014/main" id="{A86CB634-7FC3-49FF-B7E9-6235AAE5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Line 50">
                <a:extLst>
                  <a:ext uri="{FF2B5EF4-FFF2-40B4-BE49-F238E27FC236}">
                    <a16:creationId xmlns:a16="http://schemas.microsoft.com/office/drawing/2014/main" id="{9FCD8642-B443-483A-A8B8-DA42DF95B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Line 51">
                <a:extLst>
                  <a:ext uri="{FF2B5EF4-FFF2-40B4-BE49-F238E27FC236}">
                    <a16:creationId xmlns:a16="http://schemas.microsoft.com/office/drawing/2014/main" id="{1EA7FA77-9041-402B-A538-C2F7D7CF6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Line 52">
                <a:extLst>
                  <a:ext uri="{FF2B5EF4-FFF2-40B4-BE49-F238E27FC236}">
                    <a16:creationId xmlns:a16="http://schemas.microsoft.com/office/drawing/2014/main" id="{5A6224B4-FC79-4EBA-B2B4-EC8B59D20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4" name="Freeform 53">
              <a:extLst>
                <a:ext uri="{FF2B5EF4-FFF2-40B4-BE49-F238E27FC236}">
                  <a16:creationId xmlns:a16="http://schemas.microsoft.com/office/drawing/2014/main" id="{403B56C3-5B7C-4D8B-AD43-81B777107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85" name="Text Box 54">
              <a:extLst>
                <a:ext uri="{FF2B5EF4-FFF2-40B4-BE49-F238E27FC236}">
                  <a16:creationId xmlns:a16="http://schemas.microsoft.com/office/drawing/2014/main" id="{2134FDFA-D789-453E-A838-A2CE6BB01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0" name="Group 397">
            <a:extLst>
              <a:ext uri="{FF2B5EF4-FFF2-40B4-BE49-F238E27FC236}">
                <a16:creationId xmlns:a16="http://schemas.microsoft.com/office/drawing/2014/main" id="{A321F298-502A-448D-94B8-7CA3BF1869F7}"/>
              </a:ext>
            </a:extLst>
          </p:cNvPr>
          <p:cNvGrpSpPr>
            <a:grpSpLocks/>
          </p:cNvGrpSpPr>
          <p:nvPr/>
        </p:nvGrpSpPr>
        <p:grpSpPr bwMode="auto">
          <a:xfrm>
            <a:off x="1982197" y="1844824"/>
            <a:ext cx="255588" cy="233363"/>
            <a:chOff x="578" y="-479"/>
            <a:chExt cx="226" cy="206"/>
          </a:xfrm>
        </p:grpSpPr>
        <p:grpSp>
          <p:nvGrpSpPr>
            <p:cNvPr id="91" name="Group 48">
              <a:extLst>
                <a:ext uri="{FF2B5EF4-FFF2-40B4-BE49-F238E27FC236}">
                  <a16:creationId xmlns:a16="http://schemas.microsoft.com/office/drawing/2014/main" id="{24E9EC30-2060-4F0B-84B5-9B736B8F61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94" name="Line 49">
                <a:extLst>
                  <a:ext uri="{FF2B5EF4-FFF2-40B4-BE49-F238E27FC236}">
                    <a16:creationId xmlns:a16="http://schemas.microsoft.com/office/drawing/2014/main" id="{BA204E3B-8959-4E9A-A61F-9895D6E47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Line 50">
                <a:extLst>
                  <a:ext uri="{FF2B5EF4-FFF2-40B4-BE49-F238E27FC236}">
                    <a16:creationId xmlns:a16="http://schemas.microsoft.com/office/drawing/2014/main" id="{4F23D35A-714D-4FEC-8EC1-C228D44FC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Line 51">
                <a:extLst>
                  <a:ext uri="{FF2B5EF4-FFF2-40B4-BE49-F238E27FC236}">
                    <a16:creationId xmlns:a16="http://schemas.microsoft.com/office/drawing/2014/main" id="{B7FA136B-0D7F-41A1-8186-C04D2B839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Line 52">
                <a:extLst>
                  <a:ext uri="{FF2B5EF4-FFF2-40B4-BE49-F238E27FC236}">
                    <a16:creationId xmlns:a16="http://schemas.microsoft.com/office/drawing/2014/main" id="{D4C86D8F-0082-4FBE-B82B-BB9DB9F84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" name="Freeform 53">
              <a:extLst>
                <a:ext uri="{FF2B5EF4-FFF2-40B4-BE49-F238E27FC236}">
                  <a16:creationId xmlns:a16="http://schemas.microsoft.com/office/drawing/2014/main" id="{139EA218-DEFF-4B82-995F-97D577F69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93" name="Text Box 54">
              <a:extLst>
                <a:ext uri="{FF2B5EF4-FFF2-40B4-BE49-F238E27FC236}">
                  <a16:creationId xmlns:a16="http://schemas.microsoft.com/office/drawing/2014/main" id="{6C2E2F3E-A2DF-4FA9-A8BC-68B2C1DA4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98" name="Group 397">
            <a:extLst>
              <a:ext uri="{FF2B5EF4-FFF2-40B4-BE49-F238E27FC236}">
                <a16:creationId xmlns:a16="http://schemas.microsoft.com/office/drawing/2014/main" id="{C6D173D5-F048-4C68-8AF2-BE4A37F2BA4E}"/>
              </a:ext>
            </a:extLst>
          </p:cNvPr>
          <p:cNvGrpSpPr>
            <a:grpSpLocks/>
          </p:cNvGrpSpPr>
          <p:nvPr/>
        </p:nvGrpSpPr>
        <p:grpSpPr bwMode="auto">
          <a:xfrm>
            <a:off x="5309319" y="5006545"/>
            <a:ext cx="255588" cy="233363"/>
            <a:chOff x="578" y="-479"/>
            <a:chExt cx="226" cy="206"/>
          </a:xfrm>
        </p:grpSpPr>
        <p:grpSp>
          <p:nvGrpSpPr>
            <p:cNvPr id="99" name="Group 48">
              <a:extLst>
                <a:ext uri="{FF2B5EF4-FFF2-40B4-BE49-F238E27FC236}">
                  <a16:creationId xmlns:a16="http://schemas.microsoft.com/office/drawing/2014/main" id="{A9ACA19D-580B-4B64-A2D6-F228F002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02" name="Line 49">
                <a:extLst>
                  <a:ext uri="{FF2B5EF4-FFF2-40B4-BE49-F238E27FC236}">
                    <a16:creationId xmlns:a16="http://schemas.microsoft.com/office/drawing/2014/main" id="{986E2FA6-BD46-4A74-A710-8DC47AF7E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Line 50">
                <a:extLst>
                  <a:ext uri="{FF2B5EF4-FFF2-40B4-BE49-F238E27FC236}">
                    <a16:creationId xmlns:a16="http://schemas.microsoft.com/office/drawing/2014/main" id="{ACC9119B-8154-4FAA-936F-7D4D066707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Line 51">
                <a:extLst>
                  <a:ext uri="{FF2B5EF4-FFF2-40B4-BE49-F238E27FC236}">
                    <a16:creationId xmlns:a16="http://schemas.microsoft.com/office/drawing/2014/main" id="{8619336D-F8A6-4C16-8A79-3D5A155C9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Line 52">
                <a:extLst>
                  <a:ext uri="{FF2B5EF4-FFF2-40B4-BE49-F238E27FC236}">
                    <a16:creationId xmlns:a16="http://schemas.microsoft.com/office/drawing/2014/main" id="{8B293D54-B724-4266-B42D-3DEB39C17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0" name="Freeform 53">
              <a:extLst>
                <a:ext uri="{FF2B5EF4-FFF2-40B4-BE49-F238E27FC236}">
                  <a16:creationId xmlns:a16="http://schemas.microsoft.com/office/drawing/2014/main" id="{8BF4B693-D440-4938-A9C9-41E7F2460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1" name="Text Box 54">
              <a:extLst>
                <a:ext uri="{FF2B5EF4-FFF2-40B4-BE49-F238E27FC236}">
                  <a16:creationId xmlns:a16="http://schemas.microsoft.com/office/drawing/2014/main" id="{5BFB2818-B3CD-4953-B4B1-44D595C1C6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06" name="Group 397">
            <a:extLst>
              <a:ext uri="{FF2B5EF4-FFF2-40B4-BE49-F238E27FC236}">
                <a16:creationId xmlns:a16="http://schemas.microsoft.com/office/drawing/2014/main" id="{8AE30666-C718-44D1-998C-DE665A644F87}"/>
              </a:ext>
            </a:extLst>
          </p:cNvPr>
          <p:cNvGrpSpPr>
            <a:grpSpLocks/>
          </p:cNvGrpSpPr>
          <p:nvPr/>
        </p:nvGrpSpPr>
        <p:grpSpPr bwMode="auto">
          <a:xfrm>
            <a:off x="5013089" y="5349511"/>
            <a:ext cx="255588" cy="233363"/>
            <a:chOff x="578" y="-479"/>
            <a:chExt cx="226" cy="206"/>
          </a:xfrm>
        </p:grpSpPr>
        <p:grpSp>
          <p:nvGrpSpPr>
            <p:cNvPr id="107" name="Group 48">
              <a:extLst>
                <a:ext uri="{FF2B5EF4-FFF2-40B4-BE49-F238E27FC236}">
                  <a16:creationId xmlns:a16="http://schemas.microsoft.com/office/drawing/2014/main" id="{DC7B4F07-F46A-4BA1-A225-6A6D75215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0" name="Line 49">
                <a:extLst>
                  <a:ext uri="{FF2B5EF4-FFF2-40B4-BE49-F238E27FC236}">
                    <a16:creationId xmlns:a16="http://schemas.microsoft.com/office/drawing/2014/main" id="{8E3E8F32-8DE6-4ED4-8BCB-A4AB810FF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Line 50">
                <a:extLst>
                  <a:ext uri="{FF2B5EF4-FFF2-40B4-BE49-F238E27FC236}">
                    <a16:creationId xmlns:a16="http://schemas.microsoft.com/office/drawing/2014/main" id="{EB188213-E0E3-4926-9B73-06AF67279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Line 51">
                <a:extLst>
                  <a:ext uri="{FF2B5EF4-FFF2-40B4-BE49-F238E27FC236}">
                    <a16:creationId xmlns:a16="http://schemas.microsoft.com/office/drawing/2014/main" id="{F6ED12B5-61D4-4200-8637-B6A494F21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Line 52">
                <a:extLst>
                  <a:ext uri="{FF2B5EF4-FFF2-40B4-BE49-F238E27FC236}">
                    <a16:creationId xmlns:a16="http://schemas.microsoft.com/office/drawing/2014/main" id="{4CE678A9-F25B-4A31-87F5-D7E35340F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8" name="Freeform 53">
              <a:extLst>
                <a:ext uri="{FF2B5EF4-FFF2-40B4-BE49-F238E27FC236}">
                  <a16:creationId xmlns:a16="http://schemas.microsoft.com/office/drawing/2014/main" id="{D8E37E72-233A-42F8-961B-3F9297B99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09" name="Text Box 54">
              <a:extLst>
                <a:ext uri="{FF2B5EF4-FFF2-40B4-BE49-F238E27FC236}">
                  <a16:creationId xmlns:a16="http://schemas.microsoft.com/office/drawing/2014/main" id="{0DED5A8A-609E-4F80-AAA2-F5C12644B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14" name="Group 397">
            <a:extLst>
              <a:ext uri="{FF2B5EF4-FFF2-40B4-BE49-F238E27FC236}">
                <a16:creationId xmlns:a16="http://schemas.microsoft.com/office/drawing/2014/main" id="{65D45B2F-62A2-44FB-8099-618BBA7A392F}"/>
              </a:ext>
            </a:extLst>
          </p:cNvPr>
          <p:cNvGrpSpPr>
            <a:grpSpLocks/>
          </p:cNvGrpSpPr>
          <p:nvPr/>
        </p:nvGrpSpPr>
        <p:grpSpPr bwMode="auto">
          <a:xfrm>
            <a:off x="4682906" y="4416003"/>
            <a:ext cx="255588" cy="233363"/>
            <a:chOff x="578" y="-479"/>
            <a:chExt cx="226" cy="206"/>
          </a:xfrm>
        </p:grpSpPr>
        <p:grpSp>
          <p:nvGrpSpPr>
            <p:cNvPr id="115" name="Group 48">
              <a:extLst>
                <a:ext uri="{FF2B5EF4-FFF2-40B4-BE49-F238E27FC236}">
                  <a16:creationId xmlns:a16="http://schemas.microsoft.com/office/drawing/2014/main" id="{9D05C83D-721B-4482-8E19-145BC33CF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18" name="Line 49">
                <a:extLst>
                  <a:ext uri="{FF2B5EF4-FFF2-40B4-BE49-F238E27FC236}">
                    <a16:creationId xmlns:a16="http://schemas.microsoft.com/office/drawing/2014/main" id="{C4F44453-5268-41A8-BF39-0C9A637AAB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Line 50">
                <a:extLst>
                  <a:ext uri="{FF2B5EF4-FFF2-40B4-BE49-F238E27FC236}">
                    <a16:creationId xmlns:a16="http://schemas.microsoft.com/office/drawing/2014/main" id="{6657434D-F2E4-4743-A8DE-A4E0E2983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Line 51">
                <a:extLst>
                  <a:ext uri="{FF2B5EF4-FFF2-40B4-BE49-F238E27FC236}">
                    <a16:creationId xmlns:a16="http://schemas.microsoft.com/office/drawing/2014/main" id="{AEE08CA2-107A-4FC6-8CAD-48407077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Line 52">
                <a:extLst>
                  <a:ext uri="{FF2B5EF4-FFF2-40B4-BE49-F238E27FC236}">
                    <a16:creationId xmlns:a16="http://schemas.microsoft.com/office/drawing/2014/main" id="{D3A4E83F-0851-492D-85F9-1CCE611D9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6" name="Freeform 53">
              <a:extLst>
                <a:ext uri="{FF2B5EF4-FFF2-40B4-BE49-F238E27FC236}">
                  <a16:creationId xmlns:a16="http://schemas.microsoft.com/office/drawing/2014/main" id="{57E5B3D5-A6F1-4CCB-BEA2-E5E66AE7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17" name="Text Box 54">
              <a:extLst>
                <a:ext uri="{FF2B5EF4-FFF2-40B4-BE49-F238E27FC236}">
                  <a16:creationId xmlns:a16="http://schemas.microsoft.com/office/drawing/2014/main" id="{49EBBE54-6E81-47CB-8868-5331D3C2CD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grpSp>
        <p:nvGrpSpPr>
          <p:cNvPr id="122" name="Group 397">
            <a:extLst>
              <a:ext uri="{FF2B5EF4-FFF2-40B4-BE49-F238E27FC236}">
                <a16:creationId xmlns:a16="http://schemas.microsoft.com/office/drawing/2014/main" id="{81ABDF00-E53E-4B65-9B11-BCE1D1FD08F3}"/>
              </a:ext>
            </a:extLst>
          </p:cNvPr>
          <p:cNvGrpSpPr>
            <a:grpSpLocks/>
          </p:cNvGrpSpPr>
          <p:nvPr/>
        </p:nvGrpSpPr>
        <p:grpSpPr bwMode="auto">
          <a:xfrm>
            <a:off x="4820796" y="4878397"/>
            <a:ext cx="255588" cy="233363"/>
            <a:chOff x="578" y="-479"/>
            <a:chExt cx="226" cy="206"/>
          </a:xfrm>
        </p:grpSpPr>
        <p:grpSp>
          <p:nvGrpSpPr>
            <p:cNvPr id="123" name="Group 48">
              <a:extLst>
                <a:ext uri="{FF2B5EF4-FFF2-40B4-BE49-F238E27FC236}">
                  <a16:creationId xmlns:a16="http://schemas.microsoft.com/office/drawing/2014/main" id="{033C9D68-DC33-40E3-A565-175478399F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" y="-479"/>
              <a:ext cx="184" cy="206"/>
              <a:chOff x="3168" y="192"/>
              <a:chExt cx="528" cy="672"/>
            </a:xfrm>
          </p:grpSpPr>
          <p:sp>
            <p:nvSpPr>
              <p:cNvPr id="126" name="Line 49">
                <a:extLst>
                  <a:ext uri="{FF2B5EF4-FFF2-40B4-BE49-F238E27FC236}">
                    <a16:creationId xmlns:a16="http://schemas.microsoft.com/office/drawing/2014/main" id="{1F78176F-59D3-445E-8445-3FE1E1FA33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Line 50">
                <a:extLst>
                  <a:ext uri="{FF2B5EF4-FFF2-40B4-BE49-F238E27FC236}">
                    <a16:creationId xmlns:a16="http://schemas.microsoft.com/office/drawing/2014/main" id="{8541649C-8211-46A0-B6FF-984D414EF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8" name="Line 51">
                <a:extLst>
                  <a:ext uri="{FF2B5EF4-FFF2-40B4-BE49-F238E27FC236}">
                    <a16:creationId xmlns:a16="http://schemas.microsoft.com/office/drawing/2014/main" id="{32880C44-E8D8-45D8-B6C4-C5196C040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9" name="Line 52">
                <a:extLst>
                  <a:ext uri="{FF2B5EF4-FFF2-40B4-BE49-F238E27FC236}">
                    <a16:creationId xmlns:a16="http://schemas.microsoft.com/office/drawing/2014/main" id="{429A75E4-28C3-4D64-B5B6-6500D7A4C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24" name="Freeform 53">
              <a:extLst>
                <a:ext uri="{FF2B5EF4-FFF2-40B4-BE49-F238E27FC236}">
                  <a16:creationId xmlns:a16="http://schemas.microsoft.com/office/drawing/2014/main" id="{712D35EF-CE17-4325-A7A1-DF6B2FC8B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" y="-471"/>
              <a:ext cx="169" cy="10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1 w 291"/>
                <a:gd name="T5" fmla="*/ 1 h 159"/>
                <a:gd name="T6" fmla="*/ 1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65276" tIns="32639" rIns="65276" bIns="32639"/>
            <a:lstStyle/>
            <a:p>
              <a:endParaRPr lang="ru-RU"/>
            </a:p>
          </p:txBody>
        </p:sp>
        <p:sp>
          <p:nvSpPr>
            <p:cNvPr id="125" name="Text Box 54">
              <a:extLst>
                <a:ext uri="{FF2B5EF4-FFF2-40B4-BE49-F238E27FC236}">
                  <a16:creationId xmlns:a16="http://schemas.microsoft.com/office/drawing/2014/main" id="{7FD142A9-34CB-406A-AF62-7821DC3C3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" y="-479"/>
              <a:ext cx="218" cy="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3571" tIns="21787" rIns="43571" bIns="21787">
              <a:spAutoFit/>
            </a:bodyPr>
            <a:lstStyle>
              <a:lvl1pPr defTabSz="652463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defTabSz="652463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defTabSz="652463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defTabSz="652463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defTabSz="652463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652463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600">
                  <a:latin typeface="Arial" charset="0"/>
                </a:rPr>
                <a:t> ПЧ</a:t>
              </a:r>
              <a:endParaRPr lang="ru-RU" altLang="ru-RU" sz="1300">
                <a:latin typeface="Arial" charset="0"/>
              </a:endParaRPr>
            </a:p>
          </p:txBody>
        </p:sp>
      </p:grpSp>
      <p:sp>
        <p:nvSpPr>
          <p:cNvPr id="133" name="Oval 110">
            <a:extLst>
              <a:ext uri="{FF2B5EF4-FFF2-40B4-BE49-F238E27FC236}">
                <a16:creationId xmlns:a16="http://schemas.microsoft.com/office/drawing/2014/main" id="{27DBA7DC-5FAD-48A6-8843-87DC2F4B0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11" y="5160782"/>
            <a:ext cx="206205" cy="2159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8826" tIns="39412" rIns="78826" bIns="39412" anchor="ctr"/>
          <a:lstStyle>
            <a:lvl1pPr defTabSz="788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88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788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788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788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788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Arial" charset="0"/>
              </a:rPr>
              <a:t>Т</a:t>
            </a:r>
          </a:p>
        </p:txBody>
      </p:sp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0DB3E3F9-A18F-44DD-B32A-C4997B066ED2}"/>
              </a:ext>
            </a:extLst>
          </p:cNvPr>
          <p:cNvPicPr/>
          <p:nvPr/>
        </p:nvPicPr>
        <p:blipFill>
          <a:blip r:embed="rId15"/>
          <a:stretch>
            <a:fillRect/>
          </a:stretch>
        </p:blipFill>
        <p:spPr>
          <a:xfrm>
            <a:off x="-1" y="4390677"/>
            <a:ext cx="2930524" cy="246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117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10014</TotalTime>
  <Words>1352</Words>
  <Application>Microsoft Office PowerPoint</Application>
  <PresentationFormat>Экран (4:3)</PresentationFormat>
  <Paragraphs>299</Paragraphs>
  <Slides>9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MS Mincho</vt:lpstr>
      <vt:lpstr>Times New Roman</vt:lpstr>
      <vt:lpstr>Тема Office</vt:lpstr>
      <vt:lpstr>Clip</vt:lpstr>
      <vt:lpstr>Document</vt:lpstr>
      <vt:lpstr>Презентация PowerPoint</vt:lpstr>
      <vt:lpstr>Презентация PowerPoint</vt:lpstr>
      <vt:lpstr>Краснодарский край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1351</cp:revision>
  <cp:lastPrinted>2023-10-06T22:03:04Z</cp:lastPrinted>
  <dcterms:created xsi:type="dcterms:W3CDTF">2020-10-14T14:17:55Z</dcterms:created>
  <dcterms:modified xsi:type="dcterms:W3CDTF">2023-10-24T14:32:33Z</dcterms:modified>
</cp:coreProperties>
</file>