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47787" y="476672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787" y="695184"/>
            <a:ext cx="1984923" cy="12063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4297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1186</cp:revision>
  <dcterms:created xsi:type="dcterms:W3CDTF">2020-10-19T16:39:39Z</dcterms:created>
  <dcterms:modified xsi:type="dcterms:W3CDTF">2023-10-24T08:02:19Z</dcterms:modified>
</cp:coreProperties>
</file>